
<file path=[Content_Types].xml><?xml version="1.0" encoding="utf-8"?>
<Types xmlns="http://schemas.openxmlformats.org/package/2006/content-types">
  <Default ContentType="application/xml" Extension="xml"/>
  <Default ContentType="image/jpeg" Extension="jpe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9144000"/>
  <p:notesSz cx="6858000" cy="9144000"/>
  <p:defaultTextStyle>
    <a:defPPr lvl="0">
      <a:defRPr lang="zh-CN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schemas.openxmlformats.org/officeDocument/2006/relationships/slide" Target="slides/slide8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9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5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8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8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4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5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7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2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1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"/>
          <p:cNvSpPr>
            <a:spLocks noGrp="1"/>
          </p:cNvSpPr>
          <p:nvPr>
            <p:ph type="title"/>
          </p:nvPr>
        </p:nvSpPr>
        <p:spPr>
          <a:xfrm>
            <a:off x="385630" y="14171223"/>
            <a:ext cx="7886700" cy="1325563"/>
          </a:xfrm>
        </p:spPr>
        <p:txBody>
          <a:bodyPr/>
          <a:p>
            <a:endParaRPr lang="en-US"/>
          </a:p>
        </p:txBody>
      </p:sp>
      <p:sp>
        <p:nvSpPr>
          <p:cNvPr id="1048586" name=""/>
          <p:cNvSpPr txBox="1"/>
          <p:nvPr/>
        </p:nvSpPr>
        <p:spPr>
          <a:xfrm>
            <a:off x="324307" y="60959"/>
            <a:ext cx="8495386" cy="6797040"/>
          </a:xfrm>
          <a:prstGeom prst="rect"/>
        </p:spPr>
        <p:txBody>
          <a:bodyPr rtlCol="0" wrap="square">
            <a:spAutoFit/>
          </a:bodyPr>
          <a:p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B</a:t>
            </a:r>
            <a:r>
              <a:rPr sz="2800" lang="en-US">
                <a:solidFill>
                  <a:srgbClr val="000000"/>
                </a:solidFill>
              </a:rPr>
              <a:t>A</a:t>
            </a:r>
            <a:r>
              <a:rPr sz="2800" lang="en-US">
                <a:solidFill>
                  <a:srgbClr val="000000"/>
                </a:solidFill>
              </a:rPr>
              <a:t>R</a:t>
            </a:r>
            <a:r>
              <a:rPr sz="2800" lang="en-US">
                <a:solidFill>
                  <a:srgbClr val="000000"/>
                </a:solidFill>
              </a:rPr>
              <a:t>A</a:t>
            </a:r>
            <a:r>
              <a:rPr sz="2800" lang="en-US">
                <a:solidFill>
                  <a:srgbClr val="000000"/>
                </a:solidFill>
              </a:rPr>
              <a:t>S</a:t>
            </a:r>
            <a:r>
              <a:rPr sz="2800" lang="en-US">
                <a:solidFill>
                  <a:srgbClr val="000000"/>
                </a:solidFill>
              </a:rPr>
              <a:t>A</a:t>
            </a:r>
            <a:r>
              <a:rPr sz="2800" lang="en-US">
                <a:solidFill>
                  <a:srgbClr val="000000"/>
                </a:solidFill>
              </a:rPr>
              <a:t>T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G</a:t>
            </a:r>
            <a:r>
              <a:rPr sz="2800" lang="en-US">
                <a:solidFill>
                  <a:srgbClr val="000000"/>
                </a:solidFill>
              </a:rPr>
              <a:t>O</a:t>
            </a:r>
            <a:r>
              <a:rPr sz="2800" lang="en-US">
                <a:solidFill>
                  <a:srgbClr val="000000"/>
                </a:solidFill>
              </a:rPr>
              <a:t>V</a:t>
            </a:r>
            <a:r>
              <a:rPr sz="2800" lang="en-US">
                <a:solidFill>
                  <a:srgbClr val="000000"/>
                </a:solidFill>
              </a:rPr>
              <a:t>T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C</a:t>
            </a:r>
            <a:r>
              <a:rPr sz="2800" lang="en-US">
                <a:solidFill>
                  <a:srgbClr val="000000"/>
                </a:solidFill>
              </a:rPr>
              <a:t>O</a:t>
            </a:r>
            <a:r>
              <a:rPr sz="2800" lang="en-US">
                <a:solidFill>
                  <a:srgbClr val="000000"/>
                </a:solidFill>
              </a:rPr>
              <a:t>L</a:t>
            </a:r>
            <a:r>
              <a:rPr sz="2800" lang="en-US">
                <a:solidFill>
                  <a:srgbClr val="000000"/>
                </a:solidFill>
              </a:rPr>
              <a:t>L</a:t>
            </a:r>
            <a:r>
              <a:rPr sz="2800" lang="en-US">
                <a:solidFill>
                  <a:srgbClr val="000000"/>
                </a:solidFill>
              </a:rPr>
              <a:t>EGE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D</a:t>
            </a:r>
            <a:r>
              <a:rPr sz="2800" lang="en-US">
                <a:solidFill>
                  <a:srgbClr val="000000"/>
                </a:solidFill>
              </a:rPr>
              <a:t>E</a:t>
            </a:r>
            <a:r>
              <a:rPr sz="2800" lang="en-US">
                <a:solidFill>
                  <a:srgbClr val="000000"/>
                </a:solidFill>
              </a:rPr>
              <a:t>P</a:t>
            </a:r>
            <a:r>
              <a:rPr sz="2800" lang="en-US">
                <a:solidFill>
                  <a:srgbClr val="000000"/>
                </a:solidFill>
              </a:rPr>
              <a:t>ARTMENT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O</a:t>
            </a:r>
            <a:r>
              <a:rPr sz="2800" lang="en-US">
                <a:solidFill>
                  <a:srgbClr val="000000"/>
                </a:solidFill>
              </a:rPr>
              <a:t>F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E</a:t>
            </a:r>
            <a:r>
              <a:rPr sz="2800" lang="en-US">
                <a:solidFill>
                  <a:srgbClr val="000000"/>
                </a:solidFill>
              </a:rPr>
              <a:t>N</a:t>
            </a:r>
            <a:r>
              <a:rPr sz="2800" lang="en-US">
                <a:solidFill>
                  <a:srgbClr val="000000"/>
                </a:solidFill>
              </a:rPr>
              <a:t>G</a:t>
            </a:r>
            <a:r>
              <a:rPr sz="2800" lang="en-US">
                <a:solidFill>
                  <a:srgbClr val="000000"/>
                </a:solidFill>
              </a:rPr>
              <a:t>L</a:t>
            </a:r>
            <a:r>
              <a:rPr sz="2800" lang="en-US">
                <a:solidFill>
                  <a:srgbClr val="000000"/>
                </a:solidFill>
              </a:rPr>
              <a:t>ISH</a:t>
            </a:r>
            <a:endParaRPr sz="2800" lang="en-US">
              <a:solidFill>
                <a:srgbClr val="000000"/>
              </a:solidFill>
            </a:endParaRPr>
          </a:p>
          <a:p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NAME OF TOPIC :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B</a:t>
            </a:r>
            <a:r>
              <a:rPr sz="2800" lang="en-US">
                <a:solidFill>
                  <a:srgbClr val="000000"/>
                </a:solidFill>
              </a:rPr>
              <a:t>A</a:t>
            </a:r>
            <a:r>
              <a:rPr sz="2800" lang="en-US">
                <a:solidFill>
                  <a:srgbClr val="000000"/>
                </a:solidFill>
              </a:rPr>
              <a:t>S</a:t>
            </a:r>
            <a:r>
              <a:rPr sz="2800" lang="en-US">
                <a:solidFill>
                  <a:srgbClr val="000000"/>
                </a:solidFill>
              </a:rPr>
              <a:t>T</a:t>
            </a:r>
            <a:r>
              <a:rPr sz="2800" lang="en-US">
                <a:solidFill>
                  <a:srgbClr val="000000"/>
                </a:solidFill>
              </a:rPr>
              <a:t>I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A</a:t>
            </a:r>
            <a:r>
              <a:rPr sz="2800" lang="en-US">
                <a:solidFill>
                  <a:srgbClr val="000000"/>
                </a:solidFill>
              </a:rPr>
              <a:t>S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A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P</a:t>
            </a:r>
            <a:r>
              <a:rPr sz="2800" lang="en-US">
                <a:solidFill>
                  <a:srgbClr val="000000"/>
                </a:solidFill>
              </a:rPr>
              <a:t>A</a:t>
            </a:r>
            <a:r>
              <a:rPr sz="2800" lang="en-US">
                <a:solidFill>
                  <a:srgbClr val="000000"/>
                </a:solidFill>
              </a:rPr>
              <a:t>R</a:t>
            </a:r>
            <a:r>
              <a:rPr sz="2800" lang="en-US">
                <a:solidFill>
                  <a:srgbClr val="000000"/>
                </a:solidFill>
              </a:rPr>
              <a:t>T</a:t>
            </a:r>
            <a:r>
              <a:rPr sz="2800" lang="en-US">
                <a:solidFill>
                  <a:srgbClr val="000000"/>
                </a:solidFill>
              </a:rPr>
              <a:t>I</a:t>
            </a:r>
            <a:r>
              <a:rPr sz="2800" lang="en-US">
                <a:solidFill>
                  <a:srgbClr val="000000"/>
                </a:solidFill>
              </a:rPr>
              <a:t>T</a:t>
            </a:r>
            <a:r>
              <a:rPr sz="2800" lang="en-US">
                <a:solidFill>
                  <a:srgbClr val="000000"/>
                </a:solidFill>
              </a:rPr>
              <a:t>I</a:t>
            </a:r>
            <a:r>
              <a:rPr sz="2800" lang="en-US">
                <a:solidFill>
                  <a:srgbClr val="000000"/>
                </a:solidFill>
              </a:rPr>
              <a:t>O</a:t>
            </a:r>
            <a:r>
              <a:rPr sz="2800" lang="en-US">
                <a:solidFill>
                  <a:srgbClr val="000000"/>
                </a:solidFill>
              </a:rPr>
              <a:t>N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N</a:t>
            </a:r>
            <a:r>
              <a:rPr sz="2800" lang="en-US">
                <a:solidFill>
                  <a:srgbClr val="000000"/>
                </a:solidFill>
              </a:rPr>
              <a:t>O</a:t>
            </a:r>
            <a:r>
              <a:rPr sz="2800" lang="en-US">
                <a:solidFill>
                  <a:srgbClr val="000000"/>
                </a:solidFill>
              </a:rPr>
              <a:t>V</a:t>
            </a:r>
            <a:r>
              <a:rPr sz="2800" lang="en-US">
                <a:solidFill>
                  <a:srgbClr val="000000"/>
                </a:solidFill>
              </a:rPr>
              <a:t>E</a:t>
            </a:r>
            <a:r>
              <a:rPr sz="2800" lang="en-US">
                <a:solidFill>
                  <a:srgbClr val="000000"/>
                </a:solidFill>
              </a:rPr>
              <a:t>L</a:t>
            </a:r>
            <a:r>
              <a:rPr sz="2800" lang="en-US">
                <a:solidFill>
                  <a:srgbClr val="000000"/>
                </a:solidFill>
              </a:rPr>
              <a:t>  
COURSE NAME: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P</a:t>
            </a:r>
            <a:r>
              <a:rPr sz="2800" lang="en-US">
                <a:solidFill>
                  <a:srgbClr val="000000"/>
                </a:solidFill>
              </a:rPr>
              <a:t>A</a:t>
            </a:r>
            <a:r>
              <a:rPr sz="2800" lang="en-US">
                <a:solidFill>
                  <a:srgbClr val="000000"/>
                </a:solidFill>
              </a:rPr>
              <a:t>R</a:t>
            </a:r>
            <a:r>
              <a:rPr sz="2800" lang="en-US">
                <a:solidFill>
                  <a:srgbClr val="000000"/>
                </a:solidFill>
              </a:rPr>
              <a:t>T</a:t>
            </a:r>
            <a:r>
              <a:rPr sz="2800" lang="en-US">
                <a:solidFill>
                  <a:srgbClr val="000000"/>
                </a:solidFill>
              </a:rPr>
              <a:t>I</a:t>
            </a:r>
            <a:r>
              <a:rPr sz="2800" lang="en-US">
                <a:solidFill>
                  <a:srgbClr val="000000"/>
                </a:solidFill>
              </a:rPr>
              <a:t>T</a:t>
            </a:r>
            <a:r>
              <a:rPr sz="2800" lang="en-US">
                <a:solidFill>
                  <a:srgbClr val="000000"/>
                </a:solidFill>
              </a:rPr>
              <a:t>I</a:t>
            </a:r>
            <a:r>
              <a:rPr sz="2800" lang="en-US">
                <a:solidFill>
                  <a:srgbClr val="000000"/>
                </a:solidFill>
              </a:rPr>
              <a:t>O</a:t>
            </a:r>
            <a:r>
              <a:rPr sz="2800" lang="en-US">
                <a:solidFill>
                  <a:srgbClr val="000000"/>
                </a:solidFill>
              </a:rPr>
              <a:t>N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L</a:t>
            </a:r>
            <a:r>
              <a:rPr sz="2800" lang="en-US">
                <a:solidFill>
                  <a:srgbClr val="000000"/>
                </a:solidFill>
              </a:rPr>
              <a:t>I</a:t>
            </a:r>
            <a:r>
              <a:rPr sz="2800" lang="en-US">
                <a:solidFill>
                  <a:srgbClr val="000000"/>
                </a:solidFill>
              </a:rPr>
              <a:t>T</a:t>
            </a:r>
            <a:r>
              <a:rPr sz="2800" lang="en-US">
                <a:solidFill>
                  <a:srgbClr val="000000"/>
                </a:solidFill>
              </a:rPr>
              <a:t>E</a:t>
            </a:r>
            <a:r>
              <a:rPr sz="2800" lang="en-US">
                <a:solidFill>
                  <a:srgbClr val="000000"/>
                </a:solidFill>
              </a:rPr>
              <a:t>RATURE</a:t>
            </a:r>
            <a:r>
              <a:rPr sz="2800" lang="en-US">
                <a:solidFill>
                  <a:srgbClr val="000000"/>
                </a:solidFill>
              </a:rPr>
              <a:t> 
COURSE CODE:</a:t>
            </a:r>
            <a:r>
              <a:rPr sz="2800" lang="en-US">
                <a:solidFill>
                  <a:srgbClr val="000000"/>
                </a:solidFill>
              </a:rPr>
              <a:t> ENGADSE05T</a:t>
            </a:r>
            <a:r>
              <a:rPr sz="2800" lang="en-US">
                <a:solidFill>
                  <a:srgbClr val="000000"/>
                </a:solidFill>
              </a:rPr>
              <a:t> 
SEMESTER: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6</a:t>
            </a:r>
            <a:r>
              <a:rPr sz="2800" lang="en-US">
                <a:solidFill>
                  <a:srgbClr val="000000"/>
                </a:solidFill>
              </a:rPr>
              <a:t>t</a:t>
            </a:r>
            <a:r>
              <a:rPr sz="2800" lang="en-US">
                <a:solidFill>
                  <a:srgbClr val="000000"/>
                </a:solidFill>
              </a:rPr>
              <a:t>h</a:t>
            </a:r>
            <a:r>
              <a:rPr sz="2800" lang="en-US">
                <a:solidFill>
                  <a:srgbClr val="000000"/>
                </a:solidFill>
              </a:rPr>
              <a:t>							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YEAR: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2</a:t>
            </a:r>
            <a:r>
              <a:rPr sz="2800" lang="en-US">
                <a:solidFill>
                  <a:srgbClr val="000000"/>
                </a:solidFill>
              </a:rPr>
              <a:t>0</a:t>
            </a:r>
            <a:r>
              <a:rPr sz="2800" lang="en-US">
                <a:solidFill>
                  <a:srgbClr val="000000"/>
                </a:solidFill>
              </a:rPr>
              <a:t>2</a:t>
            </a:r>
            <a:r>
              <a:rPr sz="2800" lang="en-US">
                <a:solidFill>
                  <a:srgbClr val="000000"/>
                </a:solidFill>
              </a:rPr>
              <a:t>1</a:t>
            </a:r>
            <a:r>
              <a:rPr sz="2800" lang="en-US">
                <a:solidFill>
                  <a:srgbClr val="000000"/>
                </a:solidFill>
              </a:rPr>
              <a:t> 
STUDENT NAME: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R</a:t>
            </a:r>
            <a:r>
              <a:rPr sz="2800" lang="en-US">
                <a:solidFill>
                  <a:srgbClr val="000000"/>
                </a:solidFill>
              </a:rPr>
              <a:t>I</a:t>
            </a:r>
            <a:r>
              <a:rPr sz="2800" lang="en-US">
                <a:solidFill>
                  <a:srgbClr val="000000"/>
                </a:solidFill>
              </a:rPr>
              <a:t>MPA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G</a:t>
            </a:r>
            <a:r>
              <a:rPr sz="2800" lang="en-US">
                <a:solidFill>
                  <a:srgbClr val="000000"/>
                </a:solidFill>
              </a:rPr>
              <a:t>H</a:t>
            </a:r>
            <a:r>
              <a:rPr sz="2800" lang="en-US">
                <a:solidFill>
                  <a:srgbClr val="000000"/>
                </a:solidFill>
              </a:rPr>
              <a:t>O</a:t>
            </a:r>
            <a:r>
              <a:rPr sz="2800" lang="en-US">
                <a:solidFill>
                  <a:srgbClr val="000000"/>
                </a:solidFill>
              </a:rPr>
              <a:t>S</a:t>
            </a:r>
            <a:r>
              <a:rPr sz="2800" lang="en-US">
                <a:solidFill>
                  <a:srgbClr val="000000"/>
                </a:solidFill>
              </a:rPr>
              <a:t>H</a:t>
            </a:r>
            <a:r>
              <a:rPr sz="2800" lang="en-US">
                <a:solidFill>
                  <a:srgbClr val="000000"/>
                </a:solidFill>
              </a:rPr>
              <a:t> 
ROLL NO. :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1</a:t>
            </a:r>
            <a:r>
              <a:rPr sz="2800" lang="en-US">
                <a:solidFill>
                  <a:srgbClr val="000000"/>
                </a:solidFill>
              </a:rPr>
              <a:t>8</a:t>
            </a:r>
            <a:r>
              <a:rPr sz="2800" lang="en-US">
                <a:solidFill>
                  <a:srgbClr val="000000"/>
                </a:solidFill>
              </a:rPr>
              <a:t>0</a:t>
            </a:r>
            <a:r>
              <a:rPr sz="2800" lang="en-US">
                <a:solidFill>
                  <a:srgbClr val="000000"/>
                </a:solidFill>
              </a:rPr>
              <a:t>2</a:t>
            </a:r>
            <a:r>
              <a:rPr sz="2800" lang="en-US">
                <a:solidFill>
                  <a:srgbClr val="000000"/>
                </a:solidFill>
              </a:rPr>
              <a:t>0</a:t>
            </a:r>
            <a:r>
              <a:rPr sz="2800" lang="en-US">
                <a:solidFill>
                  <a:srgbClr val="000000"/>
                </a:solidFill>
              </a:rPr>
              <a:t>0</a:t>
            </a:r>
            <a:r>
              <a:rPr sz="2800" lang="en-US">
                <a:solidFill>
                  <a:srgbClr val="000000"/>
                </a:solidFill>
              </a:rPr>
              <a:t>1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  
</a:t>
            </a:r>
            <a:r>
              <a:rPr sz="2800" lang="en-US">
                <a:solidFill>
                  <a:srgbClr val="000000"/>
                </a:solidFill>
              </a:rPr>
              <a:t>R</a:t>
            </a:r>
            <a:r>
              <a:rPr sz="2800" lang="en-US">
                <a:solidFill>
                  <a:srgbClr val="000000"/>
                </a:solidFill>
              </a:rPr>
              <a:t>E</a:t>
            </a:r>
            <a:r>
              <a:rPr sz="2800" lang="en-US">
                <a:solidFill>
                  <a:srgbClr val="000000"/>
                </a:solidFill>
              </a:rPr>
              <a:t>G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N</a:t>
            </a:r>
            <a:r>
              <a:rPr sz="2800" lang="en-US">
                <a:solidFill>
                  <a:srgbClr val="000000"/>
                </a:solidFill>
              </a:rPr>
              <a:t>O</a:t>
            </a:r>
            <a:r>
              <a:rPr sz="2800" lang="en-US">
                <a:solidFill>
                  <a:srgbClr val="000000"/>
                </a:solidFill>
              </a:rPr>
              <a:t>.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:</a:t>
            </a:r>
            <a:r>
              <a:rPr sz="2800" lang="en-US">
                <a:solidFill>
                  <a:srgbClr val="000000"/>
                </a:solidFill>
              </a:rPr>
              <a:t>1</a:t>
            </a:r>
            <a:r>
              <a:rPr sz="2800" lang="en-US">
                <a:solidFill>
                  <a:srgbClr val="000000"/>
                </a:solidFill>
              </a:rPr>
              <a:t>0</a:t>
            </a:r>
            <a:r>
              <a:rPr sz="2800" lang="en-US">
                <a:solidFill>
                  <a:srgbClr val="000000"/>
                </a:solidFill>
              </a:rPr>
              <a:t>6</a:t>
            </a:r>
            <a:r>
              <a:rPr sz="2800" lang="en-US">
                <a:solidFill>
                  <a:srgbClr val="000000"/>
                </a:solidFill>
              </a:rPr>
              <a:t>1</a:t>
            </a:r>
            <a:r>
              <a:rPr sz="2800" lang="en-US">
                <a:solidFill>
                  <a:srgbClr val="000000"/>
                </a:solidFill>
              </a:rPr>
              <a:t>8</a:t>
            </a:r>
            <a:r>
              <a:rPr sz="2800" lang="en-US">
                <a:solidFill>
                  <a:srgbClr val="000000"/>
                </a:solidFill>
              </a:rPr>
              <a:t>2</a:t>
            </a:r>
            <a:r>
              <a:rPr sz="2800" lang="en-US">
                <a:solidFill>
                  <a:srgbClr val="000000"/>
                </a:solidFill>
              </a:rPr>
              <a:t>1</a:t>
            </a:r>
            <a:r>
              <a:rPr sz="2800" lang="en-US">
                <a:solidFill>
                  <a:srgbClr val="000000"/>
                </a:solidFill>
              </a:rPr>
              <a:t>3</a:t>
            </a:r>
            <a:r>
              <a:rPr sz="2800" lang="en-US">
                <a:solidFill>
                  <a:srgbClr val="000000"/>
                </a:solidFill>
              </a:rPr>
              <a:t>0</a:t>
            </a:r>
            <a:r>
              <a:rPr sz="2800" lang="en-US">
                <a:solidFill>
                  <a:srgbClr val="000000"/>
                </a:solidFill>
              </a:rPr>
              <a:t>0</a:t>
            </a:r>
            <a:r>
              <a:rPr sz="2800" lang="en-US">
                <a:solidFill>
                  <a:srgbClr val="000000"/>
                </a:solidFill>
              </a:rPr>
              <a:t>1</a:t>
            </a:r>
            <a:r>
              <a:rPr sz="2800" lang="en-US">
                <a:solidFill>
                  <a:srgbClr val="000000"/>
                </a:solidFill>
              </a:rPr>
              <a:t>3</a:t>
            </a:r>
            <a:r>
              <a:rPr sz="2800" lang="en-US">
                <a:solidFill>
                  <a:srgbClr val="000000"/>
                </a:solidFill>
              </a:rPr>
              <a:t>5</a:t>
            </a:r>
            <a:endParaRPr sz="28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>
                <a:solidFill>
                  <a:srgbClr val="3399FF"/>
                </a:solidFill>
              </a:rPr>
              <a:t>A</a:t>
            </a:r>
            <a:r>
              <a:rPr lang="en-US">
                <a:solidFill>
                  <a:srgbClr val="3399FF"/>
                </a:solidFill>
              </a:rPr>
              <a:t>b</a:t>
            </a:r>
            <a:r>
              <a:rPr lang="en-US">
                <a:solidFill>
                  <a:srgbClr val="3399FF"/>
                </a:solidFill>
              </a:rPr>
              <a:t>o</a:t>
            </a:r>
            <a:r>
              <a:rPr lang="en-US">
                <a:solidFill>
                  <a:srgbClr val="3399FF"/>
                </a:solidFill>
              </a:rPr>
              <a:t>u</a:t>
            </a:r>
            <a:r>
              <a:rPr lang="en-US">
                <a:solidFill>
                  <a:srgbClr val="3399FF"/>
                </a:solidFill>
              </a:rPr>
              <a:t>t</a:t>
            </a:r>
            <a:r>
              <a:rPr lang="en-US">
                <a:solidFill>
                  <a:srgbClr val="3399FF"/>
                </a:solidFill>
              </a:rPr>
              <a:t> </a:t>
            </a:r>
            <a:r>
              <a:rPr lang="en-US">
                <a:solidFill>
                  <a:srgbClr val="3399FF"/>
                </a:solidFill>
              </a:rPr>
              <a:t>Partition</a:t>
            </a:r>
            <a:r>
              <a:rPr lang="en-US">
                <a:solidFill>
                  <a:srgbClr val="3399FF"/>
                </a:solidFill>
              </a:rPr>
              <a:t> </a:t>
            </a:r>
            <a:r>
              <a:rPr lang="en-US">
                <a:solidFill>
                  <a:srgbClr val="3399FF"/>
                </a:solidFill>
              </a:rPr>
              <a:t>a</a:t>
            </a:r>
            <a:r>
              <a:rPr lang="en-US">
                <a:solidFill>
                  <a:srgbClr val="3399FF"/>
                </a:solidFill>
              </a:rPr>
              <a:t>n</a:t>
            </a:r>
            <a:r>
              <a:rPr lang="en-US">
                <a:solidFill>
                  <a:srgbClr val="3399FF"/>
                </a:solidFill>
              </a:rPr>
              <a:t>d</a:t>
            </a:r>
            <a:r>
              <a:rPr lang="en-US">
                <a:solidFill>
                  <a:srgbClr val="3399FF"/>
                </a:solidFill>
              </a:rPr>
              <a:t> </a:t>
            </a:r>
            <a:r>
              <a:rPr lang="en-US">
                <a:solidFill>
                  <a:srgbClr val="3399FF"/>
                </a:solidFill>
              </a:rPr>
              <a:t>P</a:t>
            </a:r>
            <a:r>
              <a:rPr lang="en-US">
                <a:solidFill>
                  <a:srgbClr val="3399FF"/>
                </a:solidFill>
              </a:rPr>
              <a:t>a</a:t>
            </a:r>
            <a:r>
              <a:rPr lang="en-US">
                <a:solidFill>
                  <a:srgbClr val="3399FF"/>
                </a:solidFill>
              </a:rPr>
              <a:t>r</a:t>
            </a:r>
            <a:r>
              <a:rPr lang="en-US">
                <a:solidFill>
                  <a:srgbClr val="3399FF"/>
                </a:solidFill>
              </a:rPr>
              <a:t>t</a:t>
            </a:r>
            <a:r>
              <a:rPr lang="en-US">
                <a:solidFill>
                  <a:srgbClr val="3399FF"/>
                </a:solidFill>
              </a:rPr>
              <a:t>i</a:t>
            </a:r>
            <a:r>
              <a:rPr lang="en-US">
                <a:solidFill>
                  <a:srgbClr val="3399FF"/>
                </a:solidFill>
              </a:rPr>
              <a:t>t</a:t>
            </a:r>
            <a:r>
              <a:rPr lang="en-US">
                <a:solidFill>
                  <a:srgbClr val="3399FF"/>
                </a:solidFill>
              </a:rPr>
              <a:t>i</a:t>
            </a:r>
            <a:r>
              <a:rPr lang="en-US">
                <a:solidFill>
                  <a:srgbClr val="3399FF"/>
                </a:solidFill>
              </a:rPr>
              <a:t>o</a:t>
            </a:r>
            <a:r>
              <a:rPr lang="en-US">
                <a:solidFill>
                  <a:srgbClr val="3399FF"/>
                </a:solidFill>
              </a:rPr>
              <a:t>n</a:t>
            </a:r>
            <a:r>
              <a:rPr lang="en-US">
                <a:solidFill>
                  <a:srgbClr val="3399FF"/>
                </a:solidFill>
              </a:rPr>
              <a:t> </a:t>
            </a:r>
            <a:r>
              <a:rPr lang="en-US">
                <a:solidFill>
                  <a:srgbClr val="3399FF"/>
                </a:solidFill>
              </a:rPr>
              <a:t>n</a:t>
            </a:r>
            <a:r>
              <a:rPr lang="en-US">
                <a:solidFill>
                  <a:srgbClr val="3399FF"/>
                </a:solidFill>
              </a:rPr>
              <a:t>o</a:t>
            </a:r>
            <a:r>
              <a:rPr lang="en-US">
                <a:solidFill>
                  <a:srgbClr val="3399FF"/>
                </a:solidFill>
              </a:rPr>
              <a:t>v</a:t>
            </a:r>
            <a:r>
              <a:rPr lang="en-US">
                <a:solidFill>
                  <a:srgbClr val="3399FF"/>
                </a:solidFill>
              </a:rPr>
              <a:t>e</a:t>
            </a:r>
            <a:r>
              <a:rPr lang="en-US">
                <a:solidFill>
                  <a:srgbClr val="3399FF"/>
                </a:solidFill>
              </a:rPr>
              <a:t>l</a:t>
            </a:r>
            <a:br>
              <a:rPr lang="en-US">
                <a:solidFill>
                  <a:srgbClr val="3399FF"/>
                </a:solidFill>
              </a:rPr>
            </a:br>
            <a:endParaRPr lang="en-US">
              <a:solidFill>
                <a:srgbClr val="3399FF"/>
              </a:solidFill>
            </a:endParaRPr>
          </a:p>
        </p:txBody>
      </p:sp>
      <p:sp>
        <p:nvSpPr>
          <p:cNvPr id="1048593" name=""/>
          <p:cNvSpPr>
            <a:spLocks noGrp="1"/>
          </p:cNvSpPr>
          <p:nvPr>
            <p:ph idx="1"/>
          </p:nvPr>
        </p:nvSpPr>
        <p:spPr/>
        <p:txBody>
          <a:bodyPr>
            <a:normAutofit fontScale="82143" lnSpcReduction="20000"/>
          </a:bodyPr>
          <a:p>
            <a:r>
              <a:rPr lang="en-US">
                <a:solidFill>
                  <a:srgbClr val="0000FF"/>
                </a:solidFill>
              </a:rPr>
              <a:t>P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r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o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-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b</a:t>
            </a:r>
            <a:r>
              <a:rPr lang="en-US">
                <a:solidFill>
                  <a:srgbClr val="0000FF"/>
                </a:solidFill>
              </a:rPr>
              <a:t>r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k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ng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o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o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p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r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s</a:t>
            </a:r>
            <a:endParaRPr lang="en-US">
              <a:solidFill>
                <a:srgbClr val="0000FF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P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r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on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o</a:t>
            </a:r>
            <a:r>
              <a:rPr lang="en-US">
                <a:solidFill>
                  <a:srgbClr val="0000FF"/>
                </a:solidFill>
              </a:rPr>
              <a:t>v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l</a:t>
            </a:r>
            <a:r>
              <a:rPr lang="en-US">
                <a:solidFill>
                  <a:srgbClr val="0000FF"/>
                </a:solidFill>
              </a:rPr>
              <a:t>s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m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l</a:t>
            </a:r>
            <a:r>
              <a:rPr lang="en-US">
                <a:solidFill>
                  <a:srgbClr val="0000FF"/>
                </a:solidFill>
              </a:rPr>
              <a:t>y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d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l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w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h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partition 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d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s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c</a:t>
            </a:r>
            <a:r>
              <a:rPr lang="en-US">
                <a:solidFill>
                  <a:srgbClr val="0000FF"/>
                </a:solidFill>
              </a:rPr>
              <a:t>o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s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quences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(</a:t>
            </a:r>
            <a:r>
              <a:rPr lang="en-US">
                <a:solidFill>
                  <a:srgbClr val="0000FF"/>
                </a:solidFill>
              </a:rPr>
              <a:t>p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-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r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u</a:t>
            </a:r>
            <a:r>
              <a:rPr lang="en-US">
                <a:solidFill>
                  <a:srgbClr val="0000FF"/>
                </a:solidFill>
              </a:rPr>
              <a:t>m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-</a:t>
            </a:r>
            <a:r>
              <a:rPr lang="en-US">
                <a:solidFill>
                  <a:srgbClr val="0000FF"/>
                </a:solidFill>
              </a:rPr>
              <a:t>s</a:t>
            </a:r>
            <a:r>
              <a:rPr lang="en-US">
                <a:solidFill>
                  <a:srgbClr val="0000FF"/>
                </a:solidFill>
              </a:rPr>
              <a:t>u</a:t>
            </a:r>
            <a:r>
              <a:rPr lang="en-US">
                <a:solidFill>
                  <a:srgbClr val="0000FF"/>
                </a:solidFill>
              </a:rPr>
              <a:t>f</a:t>
            </a:r>
            <a:r>
              <a:rPr lang="en-US">
                <a:solidFill>
                  <a:srgbClr val="0000FF"/>
                </a:solidFill>
              </a:rPr>
              <a:t>f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r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g</a:t>
            </a:r>
            <a:r>
              <a:rPr lang="en-US">
                <a:solidFill>
                  <a:srgbClr val="0000FF"/>
                </a:solidFill>
              </a:rPr>
              <a:t>-</a:t>
            </a:r>
            <a:r>
              <a:rPr lang="en-US">
                <a:solidFill>
                  <a:srgbClr val="0000FF"/>
                </a:solidFill>
              </a:rPr>
              <a:t>d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s</a:t>
            </a:r>
            <a:r>
              <a:rPr lang="en-US">
                <a:solidFill>
                  <a:srgbClr val="0000FF"/>
                </a:solidFill>
              </a:rPr>
              <a:t>p</a:t>
            </a:r>
            <a:r>
              <a:rPr lang="en-US">
                <a:solidFill>
                  <a:srgbClr val="0000FF"/>
                </a:solidFill>
              </a:rPr>
              <a:t>l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c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m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c</a:t>
            </a:r>
            <a:r>
              <a:rPr lang="en-US">
                <a:solidFill>
                  <a:srgbClr val="0000FF"/>
                </a:solidFill>
              </a:rPr>
              <a:t>.</a:t>
            </a:r>
            <a:r>
              <a:rPr lang="en-US">
                <a:solidFill>
                  <a:srgbClr val="0000FF"/>
                </a:solidFill>
              </a:rPr>
              <a:t>)</a:t>
            </a:r>
            <a:endParaRPr lang="en-US">
              <a:solidFill>
                <a:srgbClr val="0000FF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P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r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on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o</a:t>
            </a:r>
            <a:r>
              <a:rPr lang="en-US">
                <a:solidFill>
                  <a:srgbClr val="0000FF"/>
                </a:solidFill>
              </a:rPr>
              <a:t>v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l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s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s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mainly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f</a:t>
            </a:r>
            <a:r>
              <a:rPr lang="en-US">
                <a:solidFill>
                  <a:srgbClr val="0000FF"/>
                </a:solidFill>
              </a:rPr>
              <a:t>o</a:t>
            </a:r>
            <a:r>
              <a:rPr lang="en-US">
                <a:solidFill>
                  <a:srgbClr val="0000FF"/>
                </a:solidFill>
              </a:rPr>
              <a:t>c</a:t>
            </a:r>
            <a:r>
              <a:rPr lang="en-US">
                <a:solidFill>
                  <a:srgbClr val="0000FF"/>
                </a:solidFill>
              </a:rPr>
              <a:t>u</a:t>
            </a:r>
            <a:r>
              <a:rPr lang="en-US">
                <a:solidFill>
                  <a:srgbClr val="0000FF"/>
                </a:solidFill>
              </a:rPr>
              <a:t>s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o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1</a:t>
            </a:r>
            <a:r>
              <a:rPr lang="en-US">
                <a:solidFill>
                  <a:srgbClr val="0000FF"/>
                </a:solidFill>
              </a:rPr>
              <a:t>9</a:t>
            </a:r>
            <a:r>
              <a:rPr lang="en-US">
                <a:solidFill>
                  <a:srgbClr val="0000FF"/>
                </a:solidFill>
              </a:rPr>
              <a:t>4</a:t>
            </a:r>
            <a:r>
              <a:rPr lang="en-US">
                <a:solidFill>
                  <a:srgbClr val="0000FF"/>
                </a:solidFill>
              </a:rPr>
              <a:t>7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d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-</a:t>
            </a:r>
            <a:r>
              <a:rPr lang="en-US">
                <a:solidFill>
                  <a:srgbClr val="0000FF"/>
                </a:solidFill>
              </a:rPr>
              <a:t>p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k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s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p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r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o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.</a:t>
            </a:r>
            <a:endParaRPr lang="en-US">
              <a:solidFill>
                <a:srgbClr val="0000FF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H</a:t>
            </a:r>
            <a:r>
              <a:rPr lang="en-US">
                <a:solidFill>
                  <a:srgbClr val="0000FF"/>
                </a:solidFill>
              </a:rPr>
              <a:t>u</a:t>
            </a:r>
            <a:r>
              <a:rPr lang="en-US">
                <a:solidFill>
                  <a:srgbClr val="0000FF"/>
                </a:solidFill>
              </a:rPr>
              <a:t>s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d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f</a:t>
            </a:r>
            <a:r>
              <a:rPr lang="en-US">
                <a:solidFill>
                  <a:srgbClr val="0000FF"/>
                </a:solidFill>
              </a:rPr>
              <a:t>f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r</a:t>
            </a:r>
            <a:r>
              <a:rPr lang="en-US">
                <a:solidFill>
                  <a:srgbClr val="0000FF"/>
                </a:solidFill>
              </a:rPr>
              <a:t>s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f</a:t>
            </a:r>
            <a:r>
              <a:rPr lang="en-US">
                <a:solidFill>
                  <a:srgbClr val="0000FF"/>
                </a:solidFill>
              </a:rPr>
              <a:t>r</a:t>
            </a:r>
            <a:r>
              <a:rPr lang="en-US">
                <a:solidFill>
                  <a:srgbClr val="0000FF"/>
                </a:solidFill>
              </a:rPr>
              <a:t>o</a:t>
            </a:r>
            <a:r>
              <a:rPr lang="en-US">
                <a:solidFill>
                  <a:srgbClr val="0000FF"/>
                </a:solidFill>
              </a:rPr>
              <a:t>m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h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m</a:t>
            </a:r>
            <a:r>
              <a:rPr lang="en-US">
                <a:solidFill>
                  <a:srgbClr val="0000FF"/>
                </a:solidFill>
              </a:rPr>
              <a:t>.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H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l</a:t>
            </a:r>
            <a:r>
              <a:rPr lang="en-US">
                <a:solidFill>
                  <a:srgbClr val="0000FF"/>
                </a:solidFill>
              </a:rPr>
              <a:t>k</a:t>
            </a:r>
            <a:r>
              <a:rPr lang="en-US">
                <a:solidFill>
                  <a:srgbClr val="0000FF"/>
                </a:solidFill>
              </a:rPr>
              <a:t>s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b</a:t>
            </a:r>
            <a:r>
              <a:rPr lang="en-US">
                <a:solidFill>
                  <a:srgbClr val="0000FF"/>
                </a:solidFill>
              </a:rPr>
              <a:t>o</a:t>
            </a:r>
            <a:r>
              <a:rPr lang="en-US">
                <a:solidFill>
                  <a:srgbClr val="0000FF"/>
                </a:solidFill>
              </a:rPr>
              <a:t>u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w</a:t>
            </a:r>
            <a:r>
              <a:rPr lang="en-US">
                <a:solidFill>
                  <a:srgbClr val="0000FF"/>
                </a:solidFill>
              </a:rPr>
              <a:t>o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p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r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on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"</a:t>
            </a:r>
            <a:r>
              <a:rPr lang="en-US">
                <a:solidFill>
                  <a:srgbClr val="0000FF"/>
                </a:solidFill>
              </a:rPr>
              <a:t>B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s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"</a:t>
            </a:r>
            <a:r>
              <a:rPr lang="en-US">
                <a:solidFill>
                  <a:srgbClr val="0000FF"/>
                </a:solidFill>
              </a:rPr>
              <a:t>.</a:t>
            </a:r>
            <a:endParaRPr lang="en-US">
              <a:solidFill>
                <a:srgbClr val="0000FF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h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f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r</a:t>
            </a:r>
            <a:r>
              <a:rPr lang="en-US">
                <a:solidFill>
                  <a:srgbClr val="0000FF"/>
                </a:solidFill>
              </a:rPr>
              <a:t>s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p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r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o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,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b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s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d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o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r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l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g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o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w</a:t>
            </a:r>
            <a:r>
              <a:rPr lang="en-US">
                <a:solidFill>
                  <a:srgbClr val="0000FF"/>
                </a:solidFill>
              </a:rPr>
              <a:t>h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r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d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d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P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k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s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r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s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p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r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ted</a:t>
            </a:r>
            <a:r>
              <a:rPr lang="en-US">
                <a:solidFill>
                  <a:srgbClr val="0000FF"/>
                </a:solidFill>
              </a:rPr>
              <a:t>.</a:t>
            </a:r>
            <a:endParaRPr lang="en-US">
              <a:solidFill>
                <a:srgbClr val="0000FF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h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second </a:t>
            </a:r>
            <a:r>
              <a:rPr lang="en-US">
                <a:solidFill>
                  <a:srgbClr val="0000FF"/>
                </a:solidFill>
              </a:rPr>
              <a:t>p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r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o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,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based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o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l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g</a:t>
            </a:r>
            <a:r>
              <a:rPr lang="en-US">
                <a:solidFill>
                  <a:srgbClr val="0000FF"/>
                </a:solidFill>
              </a:rPr>
              <a:t>u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ge</a:t>
            </a:r>
            <a:r>
              <a:rPr lang="en-US">
                <a:solidFill>
                  <a:srgbClr val="0000FF"/>
                </a:solidFill>
              </a:rPr>
              <a:t>,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w</a:t>
            </a:r>
            <a:r>
              <a:rPr lang="en-US">
                <a:solidFill>
                  <a:srgbClr val="0000FF"/>
                </a:solidFill>
              </a:rPr>
              <a:t>h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c</a:t>
            </a:r>
            <a:r>
              <a:rPr lang="en-US">
                <a:solidFill>
                  <a:srgbClr val="0000FF"/>
                </a:solidFill>
              </a:rPr>
              <a:t>h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Bangladesh 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s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s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p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r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ted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f</a:t>
            </a:r>
            <a:r>
              <a:rPr lang="en-US">
                <a:solidFill>
                  <a:srgbClr val="0000FF"/>
                </a:solidFill>
              </a:rPr>
              <a:t>r</a:t>
            </a:r>
            <a:r>
              <a:rPr lang="en-US">
                <a:solidFill>
                  <a:srgbClr val="0000FF"/>
                </a:solidFill>
              </a:rPr>
              <a:t>o</a:t>
            </a:r>
            <a:r>
              <a:rPr lang="en-US">
                <a:solidFill>
                  <a:srgbClr val="0000FF"/>
                </a:solidFill>
              </a:rPr>
              <a:t>m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W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s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Pakistan</a:t>
            </a:r>
            <a:r>
              <a:rPr lang="en-US">
                <a:solidFill>
                  <a:srgbClr val="0000FF"/>
                </a:solidFill>
              </a:rPr>
              <a:t>.</a:t>
            </a:r>
            <a:r>
              <a:rPr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0"/>
            <a:ext cx="5063008" cy="2766306"/>
          </a:xfrm>
          <a:prstGeom prst="rect"/>
        </p:spPr>
      </p:pic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 rot="0">
            <a:off x="5534821" y="0"/>
            <a:ext cx="3367643" cy="2681761"/>
          </a:xfrm>
          <a:prstGeom prst="rect"/>
        </p:spPr>
      </p:pic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 rot="0">
            <a:off x="1059589" y="3276845"/>
            <a:ext cx="6356620" cy="3118498"/>
          </a:xfrm>
          <a:prstGeom prst="rect"/>
        </p:spPr>
      </p:pic>
      <p:sp>
        <p:nvSpPr>
          <p:cNvPr id="1048653" name=""/>
          <p:cNvSpPr txBox="1"/>
          <p:nvPr/>
        </p:nvSpPr>
        <p:spPr>
          <a:xfrm>
            <a:off x="858186" y="6140073"/>
            <a:ext cx="7841099" cy="510540"/>
          </a:xfrm>
          <a:prstGeom prst="rect"/>
        </p:spPr>
        <p:txBody>
          <a:bodyPr rtlCol="0" wrap="square">
            <a:spAutoFit/>
          </a:bodyPr>
          <a:p>
            <a:r>
              <a:rPr sz="2800" lang="en-US">
                <a:solidFill>
                  <a:srgbClr val="0000FF"/>
                </a:solidFill>
              </a:rPr>
              <a:t>L</a:t>
            </a:r>
            <a:r>
              <a:rPr sz="2800" lang="en-US">
                <a:solidFill>
                  <a:srgbClr val="0000FF"/>
                </a:solidFill>
              </a:rPr>
              <a:t>a</a:t>
            </a:r>
            <a:r>
              <a:rPr sz="2800" lang="en-US">
                <a:solidFill>
                  <a:srgbClr val="0000FF"/>
                </a:solidFill>
              </a:rPr>
              <a:t>r</a:t>
            </a:r>
            <a:r>
              <a:rPr sz="2800" lang="en-US">
                <a:solidFill>
                  <a:srgbClr val="0000FF"/>
                </a:solidFill>
              </a:rPr>
              <a:t>g</a:t>
            </a:r>
            <a:r>
              <a:rPr sz="2800" lang="en-US">
                <a:solidFill>
                  <a:srgbClr val="0000FF"/>
                </a:solidFill>
              </a:rPr>
              <a:t>e</a:t>
            </a:r>
            <a:r>
              <a:rPr sz="2800" lang="en-US">
                <a:solidFill>
                  <a:srgbClr val="0000FF"/>
                </a:solidFill>
              </a:rPr>
              <a:t>s</a:t>
            </a:r>
            <a:r>
              <a:rPr sz="2800" lang="en-US">
                <a:solidFill>
                  <a:srgbClr val="0000FF"/>
                </a:solidFill>
              </a:rPr>
              <a:t>t</a:t>
            </a:r>
            <a:r>
              <a:rPr sz="2800" lang="en-US">
                <a:solidFill>
                  <a:srgbClr val="0000FF"/>
                </a:solidFill>
              </a:rPr>
              <a:t> </a:t>
            </a:r>
            <a:r>
              <a:rPr sz="2800" lang="en-US">
                <a:solidFill>
                  <a:srgbClr val="0000FF"/>
                </a:solidFill>
              </a:rPr>
              <a:t>p</a:t>
            </a:r>
            <a:r>
              <a:rPr sz="2800" lang="en-US">
                <a:solidFill>
                  <a:srgbClr val="0000FF"/>
                </a:solidFill>
              </a:rPr>
              <a:t>o</a:t>
            </a:r>
            <a:r>
              <a:rPr sz="2800" lang="en-US">
                <a:solidFill>
                  <a:srgbClr val="0000FF"/>
                </a:solidFill>
              </a:rPr>
              <a:t>p</a:t>
            </a:r>
            <a:r>
              <a:rPr sz="2800" lang="en-US">
                <a:solidFill>
                  <a:srgbClr val="0000FF"/>
                </a:solidFill>
              </a:rPr>
              <a:t>ulation</a:t>
            </a:r>
            <a:r>
              <a:rPr sz="2800" lang="en-US">
                <a:solidFill>
                  <a:srgbClr val="0000FF"/>
                </a:solidFill>
              </a:rPr>
              <a:t> </a:t>
            </a:r>
            <a:r>
              <a:rPr sz="2800" lang="en-US">
                <a:solidFill>
                  <a:srgbClr val="0000FF"/>
                </a:solidFill>
              </a:rPr>
              <a:t>m</a:t>
            </a:r>
            <a:r>
              <a:rPr sz="2800" lang="en-US">
                <a:solidFill>
                  <a:srgbClr val="0000FF"/>
                </a:solidFill>
              </a:rPr>
              <a:t>o</a:t>
            </a:r>
            <a:r>
              <a:rPr sz="2800" lang="en-US">
                <a:solidFill>
                  <a:srgbClr val="0000FF"/>
                </a:solidFill>
              </a:rPr>
              <a:t>v</a:t>
            </a:r>
            <a:r>
              <a:rPr sz="2800" lang="en-US">
                <a:solidFill>
                  <a:srgbClr val="0000FF"/>
                </a:solidFill>
              </a:rPr>
              <a:t>e</a:t>
            </a:r>
            <a:r>
              <a:rPr sz="2800" lang="en-US">
                <a:solidFill>
                  <a:srgbClr val="0000FF"/>
                </a:solidFill>
              </a:rPr>
              <a:t>m</a:t>
            </a:r>
            <a:r>
              <a:rPr sz="2800" lang="en-US">
                <a:solidFill>
                  <a:srgbClr val="0000FF"/>
                </a:solidFill>
              </a:rPr>
              <a:t>ent</a:t>
            </a:r>
            <a:r>
              <a:rPr sz="2800" lang="en-US">
                <a:solidFill>
                  <a:srgbClr val="0000FF"/>
                </a:solidFill>
              </a:rPr>
              <a:t>s</a:t>
            </a:r>
            <a:r>
              <a:rPr sz="2800" lang="en-US">
                <a:solidFill>
                  <a:srgbClr val="0000FF"/>
                </a:solidFill>
              </a:rPr>
              <a:t> </a:t>
            </a:r>
            <a:r>
              <a:rPr sz="2800" lang="en-US">
                <a:solidFill>
                  <a:srgbClr val="0000FF"/>
                </a:solidFill>
              </a:rPr>
              <a:t>i</a:t>
            </a:r>
            <a:r>
              <a:rPr sz="2800" lang="en-US">
                <a:solidFill>
                  <a:srgbClr val="0000FF"/>
                </a:solidFill>
              </a:rPr>
              <a:t>n</a:t>
            </a:r>
            <a:r>
              <a:rPr sz="2800" lang="en-US">
                <a:solidFill>
                  <a:srgbClr val="0000FF"/>
                </a:solidFill>
              </a:rPr>
              <a:t> </a:t>
            </a:r>
            <a:r>
              <a:rPr sz="2800" lang="en-US">
                <a:solidFill>
                  <a:srgbClr val="0000FF"/>
                </a:solidFill>
              </a:rPr>
              <a:t>H</a:t>
            </a:r>
            <a:r>
              <a:rPr sz="2800" lang="en-US">
                <a:solidFill>
                  <a:srgbClr val="0000FF"/>
                </a:solidFill>
              </a:rPr>
              <a:t>i</a:t>
            </a:r>
            <a:r>
              <a:rPr sz="2800" lang="en-US">
                <a:solidFill>
                  <a:srgbClr val="0000FF"/>
                </a:solidFill>
              </a:rPr>
              <a:t>s</a:t>
            </a:r>
            <a:r>
              <a:rPr sz="2800" lang="en-US">
                <a:solidFill>
                  <a:srgbClr val="0000FF"/>
                </a:solidFill>
              </a:rPr>
              <a:t>tory</a:t>
            </a:r>
            <a:r>
              <a:rPr sz="2800" lang="en-US">
                <a:solidFill>
                  <a:srgbClr val="0000FF"/>
                </a:solidFill>
              </a:rPr>
              <a:t> </a:t>
            </a:r>
            <a:r>
              <a:rPr sz="2800" lang="en-US">
                <a:solidFill>
                  <a:srgbClr val="0000FF"/>
                </a:solidFill>
              </a:rPr>
              <a:t> </a:t>
            </a:r>
            <a:endParaRPr sz="2800" lang="en-US">
              <a:solidFill>
                <a:srgbClr val="0000FF"/>
              </a:solidFill>
            </a:endParaRPr>
          </a:p>
        </p:txBody>
      </p:sp>
      <p:sp>
        <p:nvSpPr>
          <p:cNvPr id="1048655" name=""/>
          <p:cNvSpPr txBox="1"/>
          <p:nvPr/>
        </p:nvSpPr>
        <p:spPr>
          <a:xfrm>
            <a:off x="0" y="2766305"/>
            <a:ext cx="5261867" cy="510540"/>
          </a:xfrm>
          <a:prstGeom prst="rect"/>
        </p:spPr>
        <p:txBody>
          <a:bodyPr rtlCol="0" wrap="square">
            <a:spAutoFit/>
          </a:bodyPr>
          <a:p>
            <a:r>
              <a:rPr sz="2800" lang="en-US">
                <a:solidFill>
                  <a:srgbClr val="0000FF"/>
                </a:solidFill>
              </a:rPr>
              <a:t>I</a:t>
            </a:r>
            <a:r>
              <a:rPr sz="2800" lang="en-US">
                <a:solidFill>
                  <a:srgbClr val="0000FF"/>
                </a:solidFill>
              </a:rPr>
              <a:t>n</a:t>
            </a:r>
            <a:r>
              <a:rPr sz="2800" lang="en-US">
                <a:solidFill>
                  <a:srgbClr val="0000FF"/>
                </a:solidFill>
              </a:rPr>
              <a:t>d</a:t>
            </a:r>
            <a:r>
              <a:rPr sz="2800" lang="en-US">
                <a:solidFill>
                  <a:srgbClr val="0000FF"/>
                </a:solidFill>
              </a:rPr>
              <a:t>i</a:t>
            </a:r>
            <a:r>
              <a:rPr sz="2800" lang="en-US">
                <a:solidFill>
                  <a:srgbClr val="0000FF"/>
                </a:solidFill>
              </a:rPr>
              <a:t>a</a:t>
            </a:r>
            <a:r>
              <a:rPr sz="2800" lang="en-US">
                <a:solidFill>
                  <a:srgbClr val="0000FF"/>
                </a:solidFill>
              </a:rPr>
              <a:t> </a:t>
            </a:r>
            <a:r>
              <a:rPr sz="2800" lang="en-US">
                <a:solidFill>
                  <a:srgbClr val="0000FF"/>
                </a:solidFill>
              </a:rPr>
              <a:t>b</a:t>
            </a:r>
            <a:r>
              <a:rPr sz="2800" lang="en-US">
                <a:solidFill>
                  <a:srgbClr val="0000FF"/>
                </a:solidFill>
              </a:rPr>
              <a:t>e</a:t>
            </a:r>
            <a:r>
              <a:rPr sz="2800" lang="en-US">
                <a:solidFill>
                  <a:srgbClr val="0000FF"/>
                </a:solidFill>
              </a:rPr>
              <a:t>f</a:t>
            </a:r>
            <a:r>
              <a:rPr sz="2800" lang="en-US">
                <a:solidFill>
                  <a:srgbClr val="0000FF"/>
                </a:solidFill>
              </a:rPr>
              <a:t>o</a:t>
            </a:r>
            <a:r>
              <a:rPr sz="2800" lang="en-US">
                <a:solidFill>
                  <a:srgbClr val="0000FF"/>
                </a:solidFill>
              </a:rPr>
              <a:t>r</a:t>
            </a:r>
            <a:r>
              <a:rPr sz="2800" lang="en-US">
                <a:solidFill>
                  <a:srgbClr val="0000FF"/>
                </a:solidFill>
              </a:rPr>
              <a:t>e</a:t>
            </a:r>
            <a:r>
              <a:rPr sz="2800" lang="en-US">
                <a:solidFill>
                  <a:srgbClr val="0000FF"/>
                </a:solidFill>
              </a:rPr>
              <a:t> </a:t>
            </a:r>
            <a:r>
              <a:rPr sz="2800" lang="en-US">
                <a:solidFill>
                  <a:srgbClr val="0000FF"/>
                </a:solidFill>
              </a:rPr>
              <a:t>a</a:t>
            </a:r>
            <a:r>
              <a:rPr sz="2800" lang="en-US">
                <a:solidFill>
                  <a:srgbClr val="0000FF"/>
                </a:solidFill>
              </a:rPr>
              <a:t>n</a:t>
            </a:r>
            <a:r>
              <a:rPr sz="2800" lang="en-US">
                <a:solidFill>
                  <a:srgbClr val="0000FF"/>
                </a:solidFill>
              </a:rPr>
              <a:t>d</a:t>
            </a:r>
            <a:r>
              <a:rPr sz="2800" lang="en-US">
                <a:solidFill>
                  <a:srgbClr val="0000FF"/>
                </a:solidFill>
              </a:rPr>
              <a:t> </a:t>
            </a:r>
            <a:r>
              <a:rPr sz="2800" lang="en-US">
                <a:solidFill>
                  <a:srgbClr val="0000FF"/>
                </a:solidFill>
              </a:rPr>
              <a:t>a</a:t>
            </a:r>
            <a:r>
              <a:rPr sz="2800" lang="en-US">
                <a:solidFill>
                  <a:srgbClr val="0000FF"/>
                </a:solidFill>
              </a:rPr>
              <a:t>f</a:t>
            </a:r>
            <a:r>
              <a:rPr sz="2800" lang="en-US">
                <a:solidFill>
                  <a:srgbClr val="0000FF"/>
                </a:solidFill>
              </a:rPr>
              <a:t>t</a:t>
            </a:r>
            <a:r>
              <a:rPr sz="2800" lang="en-US">
                <a:solidFill>
                  <a:srgbClr val="0000FF"/>
                </a:solidFill>
              </a:rPr>
              <a:t>e</a:t>
            </a:r>
            <a:r>
              <a:rPr sz="2800" lang="en-US">
                <a:solidFill>
                  <a:srgbClr val="0000FF"/>
                </a:solidFill>
              </a:rPr>
              <a:t>r</a:t>
            </a:r>
            <a:r>
              <a:rPr sz="2800" lang="en-US">
                <a:solidFill>
                  <a:srgbClr val="0000FF"/>
                </a:solidFill>
              </a:rPr>
              <a:t> </a:t>
            </a:r>
            <a:r>
              <a:rPr sz="2800" lang="en-US">
                <a:solidFill>
                  <a:srgbClr val="0000FF"/>
                </a:solidFill>
              </a:rPr>
              <a:t>Partition</a:t>
            </a:r>
            <a:endParaRPr sz="2800" lang="en-US">
              <a:solidFill>
                <a:srgbClr val="0000FF"/>
              </a:solidFill>
            </a:endParaRPr>
          </a:p>
        </p:txBody>
      </p:sp>
      <p:sp>
        <p:nvSpPr>
          <p:cNvPr id="1048656" name=""/>
          <p:cNvSpPr txBox="1"/>
          <p:nvPr/>
        </p:nvSpPr>
        <p:spPr>
          <a:xfrm>
            <a:off x="6000550" y="2681760"/>
            <a:ext cx="4000000" cy="510540"/>
          </a:xfrm>
          <a:prstGeom prst="rect"/>
        </p:spPr>
        <p:txBody>
          <a:bodyPr rtlCol="0" wrap="square">
            <a:spAutoFit/>
          </a:bodyPr>
          <a:p>
            <a:r>
              <a:rPr sz="2800" lang="en-US">
                <a:solidFill>
                  <a:srgbClr val="6600CC"/>
                </a:solidFill>
              </a:rPr>
              <a:t>P</a:t>
            </a:r>
            <a:r>
              <a:rPr sz="2800" lang="en-US">
                <a:solidFill>
                  <a:srgbClr val="6600CC"/>
                </a:solidFill>
              </a:rPr>
              <a:t>o</a:t>
            </a:r>
            <a:r>
              <a:rPr sz="2800" lang="en-US">
                <a:solidFill>
                  <a:srgbClr val="6600CC"/>
                </a:solidFill>
              </a:rPr>
              <a:t>l</a:t>
            </a:r>
            <a:r>
              <a:rPr sz="2800" lang="en-US">
                <a:solidFill>
                  <a:srgbClr val="6600CC"/>
                </a:solidFill>
              </a:rPr>
              <a:t>i</a:t>
            </a:r>
            <a:r>
              <a:rPr sz="2800" lang="en-US">
                <a:solidFill>
                  <a:srgbClr val="6600CC"/>
                </a:solidFill>
              </a:rPr>
              <a:t>t</a:t>
            </a:r>
            <a:r>
              <a:rPr sz="2800" lang="en-US">
                <a:solidFill>
                  <a:srgbClr val="6600CC"/>
                </a:solidFill>
              </a:rPr>
              <a:t>i</a:t>
            </a:r>
            <a:r>
              <a:rPr sz="2800" lang="en-US">
                <a:solidFill>
                  <a:srgbClr val="6600CC"/>
                </a:solidFill>
              </a:rPr>
              <a:t>cal</a:t>
            </a:r>
            <a:r>
              <a:rPr sz="2800" lang="en-US">
                <a:solidFill>
                  <a:srgbClr val="6600CC"/>
                </a:solidFill>
              </a:rPr>
              <a:t> </a:t>
            </a:r>
            <a:r>
              <a:rPr sz="2800" lang="en-US">
                <a:solidFill>
                  <a:srgbClr val="6600CC"/>
                </a:solidFill>
              </a:rPr>
              <a:t>v</a:t>
            </a:r>
            <a:r>
              <a:rPr sz="2800" lang="en-US">
                <a:solidFill>
                  <a:srgbClr val="6600CC"/>
                </a:solidFill>
              </a:rPr>
              <a:t>i</a:t>
            </a:r>
            <a:r>
              <a:rPr sz="2800" lang="en-US">
                <a:solidFill>
                  <a:srgbClr val="6600CC"/>
                </a:solidFill>
              </a:rPr>
              <a:t>o</a:t>
            </a:r>
            <a:r>
              <a:rPr sz="2800" lang="en-US">
                <a:solidFill>
                  <a:srgbClr val="6600CC"/>
                </a:solidFill>
              </a:rPr>
              <a:t>l</a:t>
            </a:r>
            <a:r>
              <a:rPr sz="2800" lang="en-US">
                <a:solidFill>
                  <a:srgbClr val="6600CC"/>
                </a:solidFill>
              </a:rPr>
              <a:t>ence</a:t>
            </a:r>
            <a:endParaRPr sz="2800" lang="en-US">
              <a:solidFill>
                <a:srgbClr val="6600CC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rgbClr val="3399FF"/>
                </a:solidFill>
              </a:rPr>
              <a:t>E</a:t>
            </a:r>
            <a:r>
              <a:rPr lang="en-US">
                <a:solidFill>
                  <a:srgbClr val="3399FF"/>
                </a:solidFill>
              </a:rPr>
              <a:t>f</a:t>
            </a:r>
            <a:r>
              <a:rPr lang="en-US">
                <a:solidFill>
                  <a:srgbClr val="3399FF"/>
                </a:solidFill>
              </a:rPr>
              <a:t>f</a:t>
            </a:r>
            <a:r>
              <a:rPr lang="en-US">
                <a:solidFill>
                  <a:srgbClr val="3399FF"/>
                </a:solidFill>
              </a:rPr>
              <a:t>e</a:t>
            </a:r>
            <a:r>
              <a:rPr lang="en-US">
                <a:solidFill>
                  <a:srgbClr val="3399FF"/>
                </a:solidFill>
              </a:rPr>
              <a:t>cts</a:t>
            </a:r>
            <a:r>
              <a:rPr lang="en-US">
                <a:solidFill>
                  <a:srgbClr val="3399FF"/>
                </a:solidFill>
              </a:rPr>
              <a:t> </a:t>
            </a:r>
            <a:r>
              <a:rPr lang="en-US">
                <a:solidFill>
                  <a:srgbClr val="3399FF"/>
                </a:solidFill>
              </a:rPr>
              <a:t>o</a:t>
            </a:r>
            <a:r>
              <a:rPr lang="en-US">
                <a:solidFill>
                  <a:srgbClr val="3399FF"/>
                </a:solidFill>
              </a:rPr>
              <a:t>f</a:t>
            </a:r>
            <a:r>
              <a:rPr lang="en-US">
                <a:solidFill>
                  <a:srgbClr val="3399FF"/>
                </a:solidFill>
              </a:rPr>
              <a:t> </a:t>
            </a:r>
            <a:r>
              <a:rPr lang="en-US">
                <a:solidFill>
                  <a:srgbClr val="3399FF"/>
                </a:solidFill>
              </a:rPr>
              <a:t>t</a:t>
            </a:r>
            <a:r>
              <a:rPr lang="en-US">
                <a:solidFill>
                  <a:srgbClr val="3399FF"/>
                </a:solidFill>
              </a:rPr>
              <a:t>h</a:t>
            </a:r>
            <a:r>
              <a:rPr lang="en-US">
                <a:solidFill>
                  <a:srgbClr val="3399FF"/>
                </a:solidFill>
              </a:rPr>
              <a:t>e</a:t>
            </a:r>
            <a:r>
              <a:rPr lang="en-US">
                <a:solidFill>
                  <a:srgbClr val="3399FF"/>
                </a:solidFill>
              </a:rPr>
              <a:t> </a:t>
            </a:r>
            <a:r>
              <a:rPr lang="en-US">
                <a:solidFill>
                  <a:srgbClr val="3399FF"/>
                </a:solidFill>
              </a:rPr>
              <a:t>1</a:t>
            </a:r>
            <a:r>
              <a:rPr lang="en-US">
                <a:solidFill>
                  <a:srgbClr val="3399FF"/>
                </a:solidFill>
              </a:rPr>
              <a:t>9</a:t>
            </a:r>
            <a:r>
              <a:rPr lang="en-US">
                <a:solidFill>
                  <a:srgbClr val="3399FF"/>
                </a:solidFill>
              </a:rPr>
              <a:t>4</a:t>
            </a:r>
            <a:r>
              <a:rPr lang="en-US">
                <a:solidFill>
                  <a:srgbClr val="3399FF"/>
                </a:solidFill>
              </a:rPr>
              <a:t>7</a:t>
            </a:r>
            <a:r>
              <a:rPr lang="en-US">
                <a:solidFill>
                  <a:srgbClr val="3399FF"/>
                </a:solidFill>
              </a:rPr>
              <a:t> </a:t>
            </a:r>
            <a:r>
              <a:rPr lang="en-US">
                <a:solidFill>
                  <a:srgbClr val="3399FF"/>
                </a:solidFill>
              </a:rPr>
              <a:t>partition</a:t>
            </a:r>
            <a:r>
              <a:rPr lang="en-US">
                <a:solidFill>
                  <a:srgbClr val="3399FF"/>
                </a:solidFill>
              </a:rPr>
              <a:t> </a:t>
            </a:r>
            <a:r>
              <a:rPr lang="en-US">
                <a:solidFill>
                  <a:srgbClr val="3399FF"/>
                </a:solidFill>
              </a:rPr>
              <a:t>d</a:t>
            </a:r>
            <a:r>
              <a:rPr lang="en-US">
                <a:solidFill>
                  <a:srgbClr val="3399FF"/>
                </a:solidFill>
              </a:rPr>
              <a:t>e</a:t>
            </a:r>
            <a:r>
              <a:rPr lang="en-US">
                <a:solidFill>
                  <a:srgbClr val="3399FF"/>
                </a:solidFill>
              </a:rPr>
              <a:t>s</a:t>
            </a:r>
            <a:r>
              <a:rPr lang="en-US">
                <a:solidFill>
                  <a:srgbClr val="3399FF"/>
                </a:solidFill>
              </a:rPr>
              <a:t>c</a:t>
            </a:r>
            <a:r>
              <a:rPr lang="en-US">
                <a:solidFill>
                  <a:srgbClr val="3399FF"/>
                </a:solidFill>
              </a:rPr>
              <a:t>r</a:t>
            </a:r>
            <a:r>
              <a:rPr lang="en-US">
                <a:solidFill>
                  <a:srgbClr val="3399FF"/>
                </a:solidFill>
              </a:rPr>
              <a:t>i</a:t>
            </a:r>
            <a:r>
              <a:rPr lang="en-US">
                <a:solidFill>
                  <a:srgbClr val="3399FF"/>
                </a:solidFill>
              </a:rPr>
              <a:t>b</a:t>
            </a:r>
            <a:r>
              <a:rPr lang="en-US">
                <a:solidFill>
                  <a:srgbClr val="3399FF"/>
                </a:solidFill>
              </a:rPr>
              <a:t>e</a:t>
            </a:r>
            <a:r>
              <a:rPr lang="en-US">
                <a:solidFill>
                  <a:srgbClr val="3399FF"/>
                </a:solidFill>
              </a:rPr>
              <a:t>d</a:t>
            </a:r>
            <a:r>
              <a:rPr lang="en-US">
                <a:solidFill>
                  <a:srgbClr val="3399FF"/>
                </a:solidFill>
              </a:rPr>
              <a:t> </a:t>
            </a:r>
            <a:r>
              <a:rPr lang="en-US">
                <a:solidFill>
                  <a:srgbClr val="3399FF"/>
                </a:solidFill>
              </a:rPr>
              <a:t>i</a:t>
            </a:r>
            <a:r>
              <a:rPr lang="en-US">
                <a:solidFill>
                  <a:srgbClr val="3399FF"/>
                </a:solidFill>
              </a:rPr>
              <a:t>n</a:t>
            </a:r>
            <a:r>
              <a:rPr lang="en-US">
                <a:solidFill>
                  <a:srgbClr val="3399FF"/>
                </a:solidFill>
              </a:rPr>
              <a:t> </a:t>
            </a:r>
            <a:r>
              <a:rPr lang="en-US">
                <a:solidFill>
                  <a:srgbClr val="3399FF"/>
                </a:solidFill>
              </a:rPr>
              <a:t>"</a:t>
            </a:r>
            <a:r>
              <a:rPr lang="en-US">
                <a:solidFill>
                  <a:srgbClr val="3399FF"/>
                </a:solidFill>
              </a:rPr>
              <a:t>Basti</a:t>
            </a:r>
            <a:r>
              <a:rPr lang="en-US">
                <a:solidFill>
                  <a:srgbClr val="3399FF"/>
                </a:solidFill>
              </a:rPr>
              <a:t>"</a:t>
            </a:r>
            <a:r>
              <a:rPr lang="en-US">
                <a:solidFill>
                  <a:srgbClr val="3399FF"/>
                </a:solidFill>
              </a:rPr>
              <a:t> </a:t>
            </a:r>
            <a:endParaRPr lang="en-US">
              <a:solidFill>
                <a:srgbClr val="3399FF"/>
              </a:solidFill>
            </a:endParaRPr>
          </a:p>
        </p:txBody>
      </p:sp>
      <p:sp>
        <p:nvSpPr>
          <p:cNvPr id="1048658" name=""/>
          <p:cNvSpPr>
            <a:spLocks noGrp="1"/>
          </p:cNvSpPr>
          <p:nvPr>
            <p:ph idx="1"/>
          </p:nvPr>
        </p:nvSpPr>
        <p:spPr/>
        <p:txBody>
          <a:bodyPr>
            <a:normAutofit fontScale="92857" lnSpcReduction="20000"/>
          </a:bodyPr>
          <a:p>
            <a:r>
              <a:rPr lang="en-US">
                <a:solidFill>
                  <a:srgbClr val="330066"/>
                </a:solidFill>
              </a:rPr>
              <a:t>S</a:t>
            </a:r>
            <a:r>
              <a:rPr lang="en-US">
                <a:solidFill>
                  <a:srgbClr val="330066"/>
                </a:solidFill>
              </a:rPr>
              <a:t>e</a:t>
            </a:r>
            <a:r>
              <a:rPr lang="en-US">
                <a:solidFill>
                  <a:srgbClr val="330066"/>
                </a:solidFill>
              </a:rPr>
              <a:t>v</a:t>
            </a:r>
            <a:r>
              <a:rPr lang="en-US">
                <a:solidFill>
                  <a:srgbClr val="330066"/>
                </a:solidFill>
              </a:rPr>
              <a:t>e</a:t>
            </a:r>
            <a:r>
              <a:rPr lang="en-US">
                <a:solidFill>
                  <a:srgbClr val="330066"/>
                </a:solidFill>
              </a:rPr>
              <a:t>r</a:t>
            </a:r>
            <a:r>
              <a:rPr lang="en-US">
                <a:solidFill>
                  <a:srgbClr val="330066"/>
                </a:solidFill>
              </a:rPr>
              <a:t>e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b</a:t>
            </a:r>
            <a:r>
              <a:rPr lang="en-US">
                <a:solidFill>
                  <a:srgbClr val="330066"/>
                </a:solidFill>
              </a:rPr>
              <a:t>l</a:t>
            </a:r>
            <a:r>
              <a:rPr lang="en-US">
                <a:solidFill>
                  <a:srgbClr val="330066"/>
                </a:solidFill>
              </a:rPr>
              <a:t>o</a:t>
            </a:r>
            <a:r>
              <a:rPr lang="en-US">
                <a:solidFill>
                  <a:srgbClr val="330066"/>
                </a:solidFill>
              </a:rPr>
              <a:t>w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u</a:t>
            </a:r>
            <a:r>
              <a:rPr lang="en-US">
                <a:solidFill>
                  <a:srgbClr val="330066"/>
                </a:solidFill>
              </a:rPr>
              <a:t>p</a:t>
            </a:r>
            <a:r>
              <a:rPr lang="en-US">
                <a:solidFill>
                  <a:srgbClr val="330066"/>
                </a:solidFill>
              </a:rPr>
              <a:t>o</a:t>
            </a:r>
            <a:r>
              <a:rPr lang="en-US">
                <a:solidFill>
                  <a:srgbClr val="330066"/>
                </a:solidFill>
              </a:rPr>
              <a:t>n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t</a:t>
            </a:r>
            <a:r>
              <a:rPr lang="en-US">
                <a:solidFill>
                  <a:srgbClr val="330066"/>
                </a:solidFill>
              </a:rPr>
              <a:t>h</a:t>
            </a:r>
            <a:r>
              <a:rPr lang="en-US">
                <a:solidFill>
                  <a:srgbClr val="330066"/>
                </a:solidFill>
              </a:rPr>
              <a:t>e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p</a:t>
            </a:r>
            <a:r>
              <a:rPr lang="en-US">
                <a:solidFill>
                  <a:srgbClr val="330066"/>
                </a:solidFill>
              </a:rPr>
              <a:t>e</a:t>
            </a:r>
            <a:r>
              <a:rPr lang="en-US">
                <a:solidFill>
                  <a:srgbClr val="330066"/>
                </a:solidFill>
              </a:rPr>
              <a:t>o</a:t>
            </a:r>
            <a:r>
              <a:rPr lang="en-US">
                <a:solidFill>
                  <a:srgbClr val="330066"/>
                </a:solidFill>
              </a:rPr>
              <a:t>p</a:t>
            </a:r>
            <a:r>
              <a:rPr lang="en-US">
                <a:solidFill>
                  <a:srgbClr val="330066"/>
                </a:solidFill>
              </a:rPr>
              <a:t>l</a:t>
            </a:r>
            <a:r>
              <a:rPr lang="en-US">
                <a:solidFill>
                  <a:srgbClr val="330066"/>
                </a:solidFill>
              </a:rPr>
              <a:t>e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who </a:t>
            </a:r>
            <a:r>
              <a:rPr lang="en-US">
                <a:solidFill>
                  <a:srgbClr val="330066"/>
                </a:solidFill>
              </a:rPr>
              <a:t>h</a:t>
            </a:r>
            <a:r>
              <a:rPr lang="en-US">
                <a:solidFill>
                  <a:srgbClr val="330066"/>
                </a:solidFill>
              </a:rPr>
              <a:t>a</a:t>
            </a:r>
            <a:r>
              <a:rPr lang="en-US">
                <a:solidFill>
                  <a:srgbClr val="330066"/>
                </a:solidFill>
              </a:rPr>
              <a:t>d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g</a:t>
            </a:r>
            <a:r>
              <a:rPr lang="en-US">
                <a:solidFill>
                  <a:srgbClr val="330066"/>
                </a:solidFill>
              </a:rPr>
              <a:t>o</a:t>
            </a:r>
            <a:r>
              <a:rPr lang="en-US">
                <a:solidFill>
                  <a:srgbClr val="330066"/>
                </a:solidFill>
              </a:rPr>
              <a:t>n</a:t>
            </a:r>
            <a:r>
              <a:rPr lang="en-US">
                <a:solidFill>
                  <a:srgbClr val="330066"/>
                </a:solidFill>
              </a:rPr>
              <a:t>e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t</a:t>
            </a:r>
            <a:r>
              <a:rPr lang="en-US">
                <a:solidFill>
                  <a:srgbClr val="330066"/>
                </a:solidFill>
              </a:rPr>
              <a:t>h</a:t>
            </a:r>
            <a:r>
              <a:rPr lang="en-US">
                <a:solidFill>
                  <a:srgbClr val="330066"/>
                </a:solidFill>
              </a:rPr>
              <a:t>r</a:t>
            </a:r>
            <a:r>
              <a:rPr lang="en-US">
                <a:solidFill>
                  <a:srgbClr val="330066"/>
                </a:solidFill>
              </a:rPr>
              <a:t>o</a:t>
            </a:r>
            <a:r>
              <a:rPr lang="en-US">
                <a:solidFill>
                  <a:srgbClr val="330066"/>
                </a:solidFill>
              </a:rPr>
              <a:t>ugh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p</a:t>
            </a:r>
            <a:r>
              <a:rPr lang="en-US">
                <a:solidFill>
                  <a:srgbClr val="330066"/>
                </a:solidFill>
              </a:rPr>
              <a:t>a</a:t>
            </a:r>
            <a:r>
              <a:rPr lang="en-US">
                <a:solidFill>
                  <a:srgbClr val="330066"/>
                </a:solidFill>
              </a:rPr>
              <a:t>r</a:t>
            </a:r>
            <a:r>
              <a:rPr lang="en-US">
                <a:solidFill>
                  <a:srgbClr val="330066"/>
                </a:solidFill>
              </a:rPr>
              <a:t>t</a:t>
            </a:r>
            <a:r>
              <a:rPr lang="en-US">
                <a:solidFill>
                  <a:srgbClr val="330066"/>
                </a:solidFill>
              </a:rPr>
              <a:t>i</a:t>
            </a:r>
            <a:r>
              <a:rPr lang="en-US">
                <a:solidFill>
                  <a:srgbClr val="330066"/>
                </a:solidFill>
              </a:rPr>
              <a:t>t</a:t>
            </a:r>
            <a:r>
              <a:rPr lang="en-US">
                <a:solidFill>
                  <a:srgbClr val="330066"/>
                </a:solidFill>
              </a:rPr>
              <a:t>i</a:t>
            </a:r>
            <a:r>
              <a:rPr lang="en-US">
                <a:solidFill>
                  <a:srgbClr val="330066"/>
                </a:solidFill>
              </a:rPr>
              <a:t>on</a:t>
            </a:r>
            <a:r>
              <a:rPr lang="en-US">
                <a:solidFill>
                  <a:srgbClr val="330066"/>
                </a:solidFill>
              </a:rPr>
              <a:t>.</a:t>
            </a:r>
            <a:endParaRPr lang="en-US">
              <a:solidFill>
                <a:srgbClr val="330066"/>
              </a:solidFill>
            </a:endParaRPr>
          </a:p>
          <a:p>
            <a:r>
              <a:rPr lang="en-US">
                <a:solidFill>
                  <a:srgbClr val="330066"/>
                </a:solidFill>
              </a:rPr>
              <a:t>C</a:t>
            </a:r>
            <a:r>
              <a:rPr lang="en-US">
                <a:solidFill>
                  <a:srgbClr val="330066"/>
                </a:solidFill>
              </a:rPr>
              <a:t>a</a:t>
            </a:r>
            <a:r>
              <a:rPr lang="en-US">
                <a:solidFill>
                  <a:srgbClr val="330066"/>
                </a:solidFill>
              </a:rPr>
              <a:t>u</a:t>
            </a:r>
            <a:r>
              <a:rPr lang="en-US">
                <a:solidFill>
                  <a:srgbClr val="330066"/>
                </a:solidFill>
              </a:rPr>
              <a:t>s</a:t>
            </a:r>
            <a:r>
              <a:rPr lang="en-US">
                <a:solidFill>
                  <a:srgbClr val="330066"/>
                </a:solidFill>
              </a:rPr>
              <a:t>e</a:t>
            </a:r>
            <a:r>
              <a:rPr lang="en-US">
                <a:solidFill>
                  <a:srgbClr val="330066"/>
                </a:solidFill>
              </a:rPr>
              <a:t>s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d</a:t>
            </a:r>
            <a:r>
              <a:rPr lang="en-US">
                <a:solidFill>
                  <a:srgbClr val="330066"/>
                </a:solidFill>
              </a:rPr>
              <a:t>e</a:t>
            </a:r>
            <a:r>
              <a:rPr lang="en-US">
                <a:solidFill>
                  <a:srgbClr val="330066"/>
                </a:solidFill>
              </a:rPr>
              <a:t>t</a:t>
            </a:r>
            <a:r>
              <a:rPr lang="en-US">
                <a:solidFill>
                  <a:srgbClr val="330066"/>
                </a:solidFill>
              </a:rPr>
              <a:t>a</a:t>
            </a:r>
            <a:r>
              <a:rPr lang="en-US">
                <a:solidFill>
                  <a:srgbClr val="330066"/>
                </a:solidFill>
              </a:rPr>
              <a:t>c</a:t>
            </a:r>
            <a:r>
              <a:rPr lang="en-US">
                <a:solidFill>
                  <a:srgbClr val="330066"/>
                </a:solidFill>
              </a:rPr>
              <a:t>h</a:t>
            </a:r>
            <a:r>
              <a:rPr lang="en-US">
                <a:solidFill>
                  <a:srgbClr val="330066"/>
                </a:solidFill>
              </a:rPr>
              <a:t>m</a:t>
            </a:r>
            <a:r>
              <a:rPr lang="en-US">
                <a:solidFill>
                  <a:srgbClr val="330066"/>
                </a:solidFill>
              </a:rPr>
              <a:t>ent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f</a:t>
            </a:r>
            <a:r>
              <a:rPr lang="en-US">
                <a:solidFill>
                  <a:srgbClr val="330066"/>
                </a:solidFill>
              </a:rPr>
              <a:t>r</a:t>
            </a:r>
            <a:r>
              <a:rPr lang="en-US">
                <a:solidFill>
                  <a:srgbClr val="330066"/>
                </a:solidFill>
              </a:rPr>
              <a:t>o</a:t>
            </a:r>
            <a:r>
              <a:rPr lang="en-US">
                <a:solidFill>
                  <a:srgbClr val="330066"/>
                </a:solidFill>
              </a:rPr>
              <a:t>m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f</a:t>
            </a:r>
            <a:r>
              <a:rPr lang="en-US">
                <a:solidFill>
                  <a:srgbClr val="330066"/>
                </a:solidFill>
              </a:rPr>
              <a:t>a</a:t>
            </a:r>
            <a:r>
              <a:rPr lang="en-US">
                <a:solidFill>
                  <a:srgbClr val="330066"/>
                </a:solidFill>
              </a:rPr>
              <a:t>m</a:t>
            </a:r>
            <a:r>
              <a:rPr lang="en-US">
                <a:solidFill>
                  <a:srgbClr val="330066"/>
                </a:solidFill>
              </a:rPr>
              <a:t>i</a:t>
            </a:r>
            <a:r>
              <a:rPr lang="en-US">
                <a:solidFill>
                  <a:srgbClr val="330066"/>
                </a:solidFill>
              </a:rPr>
              <a:t>l</a:t>
            </a:r>
            <a:r>
              <a:rPr lang="en-US">
                <a:solidFill>
                  <a:srgbClr val="330066"/>
                </a:solidFill>
              </a:rPr>
              <a:t>y</a:t>
            </a:r>
            <a:r>
              <a:rPr lang="en-US">
                <a:solidFill>
                  <a:srgbClr val="330066"/>
                </a:solidFill>
              </a:rPr>
              <a:t>,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c</a:t>
            </a:r>
            <a:r>
              <a:rPr lang="en-US">
                <a:solidFill>
                  <a:srgbClr val="330066"/>
                </a:solidFill>
              </a:rPr>
              <a:t>h</a:t>
            </a:r>
            <a:r>
              <a:rPr lang="en-US">
                <a:solidFill>
                  <a:srgbClr val="330066"/>
                </a:solidFill>
              </a:rPr>
              <a:t>i</a:t>
            </a:r>
            <a:r>
              <a:rPr lang="en-US">
                <a:solidFill>
                  <a:srgbClr val="330066"/>
                </a:solidFill>
              </a:rPr>
              <a:t>l</a:t>
            </a:r>
            <a:r>
              <a:rPr lang="en-US">
                <a:solidFill>
                  <a:srgbClr val="330066"/>
                </a:solidFill>
              </a:rPr>
              <a:t>d</a:t>
            </a:r>
            <a:r>
              <a:rPr lang="en-US">
                <a:solidFill>
                  <a:srgbClr val="330066"/>
                </a:solidFill>
              </a:rPr>
              <a:t>h</a:t>
            </a:r>
            <a:r>
              <a:rPr lang="en-US">
                <a:solidFill>
                  <a:srgbClr val="330066"/>
                </a:solidFill>
              </a:rPr>
              <a:t>o</a:t>
            </a:r>
            <a:r>
              <a:rPr lang="en-US">
                <a:solidFill>
                  <a:srgbClr val="330066"/>
                </a:solidFill>
              </a:rPr>
              <a:t>od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p</a:t>
            </a:r>
            <a:r>
              <a:rPr lang="en-US">
                <a:solidFill>
                  <a:srgbClr val="330066"/>
                </a:solidFill>
              </a:rPr>
              <a:t>l</a:t>
            </a:r>
            <a:r>
              <a:rPr lang="en-US">
                <a:solidFill>
                  <a:srgbClr val="330066"/>
                </a:solidFill>
              </a:rPr>
              <a:t>a</a:t>
            </a:r>
            <a:r>
              <a:rPr lang="en-US">
                <a:solidFill>
                  <a:srgbClr val="330066"/>
                </a:solidFill>
              </a:rPr>
              <a:t>c</a:t>
            </a:r>
            <a:r>
              <a:rPr lang="en-US">
                <a:solidFill>
                  <a:srgbClr val="330066"/>
                </a:solidFill>
              </a:rPr>
              <a:t>e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-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v</a:t>
            </a:r>
            <a:r>
              <a:rPr lang="en-US">
                <a:solidFill>
                  <a:srgbClr val="330066"/>
                </a:solidFill>
              </a:rPr>
              <a:t>e</a:t>
            </a:r>
            <a:r>
              <a:rPr lang="en-US">
                <a:solidFill>
                  <a:srgbClr val="330066"/>
                </a:solidFill>
              </a:rPr>
              <a:t>r</a:t>
            </a:r>
            <a:r>
              <a:rPr lang="en-US">
                <a:solidFill>
                  <a:srgbClr val="330066"/>
                </a:solidFill>
              </a:rPr>
              <a:t>y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f</a:t>
            </a:r>
            <a:r>
              <a:rPr lang="en-US">
                <a:solidFill>
                  <a:srgbClr val="330066"/>
                </a:solidFill>
              </a:rPr>
              <a:t>a</a:t>
            </a:r>
            <a:r>
              <a:rPr lang="en-US">
                <a:solidFill>
                  <a:srgbClr val="330066"/>
                </a:solidFill>
              </a:rPr>
              <a:t>m</a:t>
            </a:r>
            <a:r>
              <a:rPr lang="en-US">
                <a:solidFill>
                  <a:srgbClr val="330066"/>
                </a:solidFill>
              </a:rPr>
              <a:t>i</a:t>
            </a:r>
            <a:r>
              <a:rPr lang="en-US">
                <a:solidFill>
                  <a:srgbClr val="330066"/>
                </a:solidFill>
              </a:rPr>
              <a:t>l</a:t>
            </a:r>
            <a:r>
              <a:rPr lang="en-US">
                <a:solidFill>
                  <a:srgbClr val="330066"/>
                </a:solidFill>
              </a:rPr>
              <a:t>i</a:t>
            </a:r>
            <a:r>
              <a:rPr lang="en-US">
                <a:solidFill>
                  <a:srgbClr val="330066"/>
                </a:solidFill>
              </a:rPr>
              <a:t>ar</a:t>
            </a:r>
            <a:r>
              <a:rPr lang="en-US">
                <a:solidFill>
                  <a:srgbClr val="330066"/>
                </a:solidFill>
              </a:rPr>
              <a:t>.</a:t>
            </a:r>
            <a:endParaRPr lang="en-US">
              <a:solidFill>
                <a:srgbClr val="330066"/>
              </a:solidFill>
            </a:endParaRPr>
          </a:p>
          <a:p>
            <a:r>
              <a:rPr lang="en-US">
                <a:solidFill>
                  <a:srgbClr val="330066"/>
                </a:solidFill>
              </a:rPr>
              <a:t>C</a:t>
            </a:r>
            <a:r>
              <a:rPr lang="en-US">
                <a:solidFill>
                  <a:srgbClr val="330066"/>
                </a:solidFill>
              </a:rPr>
              <a:t>o</a:t>
            </a:r>
            <a:r>
              <a:rPr lang="en-US">
                <a:solidFill>
                  <a:srgbClr val="330066"/>
                </a:solidFill>
              </a:rPr>
              <a:t>l</a:t>
            </a:r>
            <a:r>
              <a:rPr lang="en-US">
                <a:solidFill>
                  <a:srgbClr val="330066"/>
                </a:solidFill>
              </a:rPr>
              <a:t>l</a:t>
            </a:r>
            <a:r>
              <a:rPr lang="en-US">
                <a:solidFill>
                  <a:srgbClr val="330066"/>
                </a:solidFill>
              </a:rPr>
              <a:t>a</a:t>
            </a:r>
            <a:r>
              <a:rPr lang="en-US">
                <a:solidFill>
                  <a:srgbClr val="330066"/>
                </a:solidFill>
              </a:rPr>
              <a:t>p</a:t>
            </a:r>
            <a:r>
              <a:rPr lang="en-US">
                <a:solidFill>
                  <a:srgbClr val="330066"/>
                </a:solidFill>
              </a:rPr>
              <a:t>se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o</a:t>
            </a:r>
            <a:r>
              <a:rPr lang="en-US">
                <a:solidFill>
                  <a:srgbClr val="330066"/>
                </a:solidFill>
              </a:rPr>
              <a:t>f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f</a:t>
            </a:r>
            <a:r>
              <a:rPr lang="en-US">
                <a:solidFill>
                  <a:srgbClr val="330066"/>
                </a:solidFill>
              </a:rPr>
              <a:t>r</a:t>
            </a:r>
            <a:r>
              <a:rPr lang="en-US">
                <a:solidFill>
                  <a:srgbClr val="330066"/>
                </a:solidFill>
              </a:rPr>
              <a:t>i</a:t>
            </a:r>
            <a:r>
              <a:rPr lang="en-US">
                <a:solidFill>
                  <a:srgbClr val="330066"/>
                </a:solidFill>
              </a:rPr>
              <a:t>e</a:t>
            </a:r>
            <a:r>
              <a:rPr lang="en-US">
                <a:solidFill>
                  <a:srgbClr val="330066"/>
                </a:solidFill>
              </a:rPr>
              <a:t>nd</a:t>
            </a:r>
            <a:r>
              <a:rPr lang="en-US">
                <a:solidFill>
                  <a:srgbClr val="330066"/>
                </a:solidFill>
              </a:rPr>
              <a:t>ship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(</a:t>
            </a:r>
            <a:r>
              <a:rPr lang="en-US">
                <a:solidFill>
                  <a:srgbClr val="330066"/>
                </a:solidFill>
              </a:rPr>
              <a:t>Z</a:t>
            </a:r>
            <a:r>
              <a:rPr lang="en-US">
                <a:solidFill>
                  <a:srgbClr val="330066"/>
                </a:solidFill>
              </a:rPr>
              <a:t>a</a:t>
            </a:r>
            <a:r>
              <a:rPr lang="en-US">
                <a:solidFill>
                  <a:srgbClr val="330066"/>
                </a:solidFill>
              </a:rPr>
              <a:t>k</a:t>
            </a:r>
            <a:r>
              <a:rPr lang="en-US">
                <a:solidFill>
                  <a:srgbClr val="330066"/>
                </a:solidFill>
              </a:rPr>
              <a:t>i</a:t>
            </a:r>
            <a:r>
              <a:rPr lang="en-US">
                <a:solidFill>
                  <a:srgbClr val="330066"/>
                </a:solidFill>
              </a:rPr>
              <a:t>r</a:t>
            </a:r>
            <a:r>
              <a:rPr lang="en-US">
                <a:solidFill>
                  <a:srgbClr val="330066"/>
                </a:solidFill>
              </a:rPr>
              <a:t>-</a:t>
            </a:r>
            <a:r>
              <a:rPr lang="en-US">
                <a:solidFill>
                  <a:srgbClr val="330066"/>
                </a:solidFill>
              </a:rPr>
              <a:t>S</a:t>
            </a:r>
            <a:r>
              <a:rPr lang="en-US">
                <a:solidFill>
                  <a:srgbClr val="330066"/>
                </a:solidFill>
              </a:rPr>
              <a:t>u</a:t>
            </a:r>
            <a:r>
              <a:rPr lang="en-US">
                <a:solidFill>
                  <a:srgbClr val="330066"/>
                </a:solidFill>
              </a:rPr>
              <a:t>r</a:t>
            </a:r>
            <a:r>
              <a:rPr lang="en-US">
                <a:solidFill>
                  <a:srgbClr val="330066"/>
                </a:solidFill>
              </a:rPr>
              <a:t>e</a:t>
            </a:r>
            <a:r>
              <a:rPr lang="en-US">
                <a:solidFill>
                  <a:srgbClr val="330066"/>
                </a:solidFill>
              </a:rPr>
              <a:t>n</a:t>
            </a:r>
            <a:r>
              <a:rPr lang="en-US">
                <a:solidFill>
                  <a:srgbClr val="330066"/>
                </a:solidFill>
              </a:rPr>
              <a:t>d</a:t>
            </a:r>
            <a:r>
              <a:rPr lang="en-US">
                <a:solidFill>
                  <a:srgbClr val="330066"/>
                </a:solidFill>
              </a:rPr>
              <a:t>a</a:t>
            </a:r>
            <a:r>
              <a:rPr lang="en-US">
                <a:solidFill>
                  <a:srgbClr val="330066"/>
                </a:solidFill>
              </a:rPr>
              <a:t>r</a:t>
            </a:r>
            <a:r>
              <a:rPr lang="en-US">
                <a:solidFill>
                  <a:srgbClr val="330066"/>
                </a:solidFill>
              </a:rPr>
              <a:t>)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a</a:t>
            </a:r>
            <a:r>
              <a:rPr lang="en-US">
                <a:solidFill>
                  <a:srgbClr val="330066"/>
                </a:solidFill>
              </a:rPr>
              <a:t>n</a:t>
            </a:r>
            <a:r>
              <a:rPr lang="en-US">
                <a:solidFill>
                  <a:srgbClr val="330066"/>
                </a:solidFill>
              </a:rPr>
              <a:t>d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l</a:t>
            </a:r>
            <a:r>
              <a:rPr lang="en-US">
                <a:solidFill>
                  <a:srgbClr val="330066"/>
                </a:solidFill>
              </a:rPr>
              <a:t>o</a:t>
            </a:r>
            <a:r>
              <a:rPr lang="en-US">
                <a:solidFill>
                  <a:srgbClr val="330066"/>
                </a:solidFill>
              </a:rPr>
              <a:t>v</a:t>
            </a:r>
            <a:r>
              <a:rPr lang="en-US">
                <a:solidFill>
                  <a:srgbClr val="330066"/>
                </a:solidFill>
              </a:rPr>
              <a:t>e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(</a:t>
            </a:r>
            <a:r>
              <a:rPr lang="en-US">
                <a:solidFill>
                  <a:srgbClr val="330066"/>
                </a:solidFill>
              </a:rPr>
              <a:t>Z</a:t>
            </a:r>
            <a:r>
              <a:rPr lang="en-US">
                <a:solidFill>
                  <a:srgbClr val="330066"/>
                </a:solidFill>
              </a:rPr>
              <a:t>a</a:t>
            </a:r>
            <a:r>
              <a:rPr lang="en-US">
                <a:solidFill>
                  <a:srgbClr val="330066"/>
                </a:solidFill>
              </a:rPr>
              <a:t>k</a:t>
            </a:r>
            <a:r>
              <a:rPr lang="en-US">
                <a:solidFill>
                  <a:srgbClr val="330066"/>
                </a:solidFill>
              </a:rPr>
              <a:t>i</a:t>
            </a:r>
            <a:r>
              <a:rPr lang="en-US">
                <a:solidFill>
                  <a:srgbClr val="330066"/>
                </a:solidFill>
              </a:rPr>
              <a:t>r</a:t>
            </a:r>
            <a:r>
              <a:rPr lang="en-US">
                <a:solidFill>
                  <a:srgbClr val="330066"/>
                </a:solidFill>
              </a:rPr>
              <a:t>-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S</a:t>
            </a:r>
            <a:r>
              <a:rPr lang="en-US">
                <a:solidFill>
                  <a:srgbClr val="330066"/>
                </a:solidFill>
              </a:rPr>
              <a:t>a</a:t>
            </a:r>
            <a:r>
              <a:rPr lang="en-US">
                <a:solidFill>
                  <a:srgbClr val="330066"/>
                </a:solidFill>
              </a:rPr>
              <a:t>b</a:t>
            </a:r>
            <a:r>
              <a:rPr lang="en-US">
                <a:solidFill>
                  <a:srgbClr val="330066"/>
                </a:solidFill>
              </a:rPr>
              <a:t>i</a:t>
            </a:r>
            <a:r>
              <a:rPr lang="en-US">
                <a:solidFill>
                  <a:srgbClr val="330066"/>
                </a:solidFill>
              </a:rPr>
              <a:t>r</a:t>
            </a:r>
            <a:r>
              <a:rPr lang="en-US">
                <a:solidFill>
                  <a:srgbClr val="330066"/>
                </a:solidFill>
              </a:rPr>
              <a:t>a</a:t>
            </a:r>
            <a:r>
              <a:rPr lang="en-US">
                <a:solidFill>
                  <a:srgbClr val="330066"/>
                </a:solidFill>
              </a:rPr>
              <a:t>h</a:t>
            </a:r>
            <a:r>
              <a:rPr lang="en-US">
                <a:solidFill>
                  <a:srgbClr val="330066"/>
                </a:solidFill>
              </a:rPr>
              <a:t>)</a:t>
            </a:r>
            <a:r>
              <a:rPr lang="en-US">
                <a:solidFill>
                  <a:srgbClr val="330066"/>
                </a:solidFill>
              </a:rPr>
              <a:t>.</a:t>
            </a:r>
            <a:endParaRPr lang="en-US">
              <a:solidFill>
                <a:srgbClr val="330066"/>
              </a:solidFill>
            </a:endParaRPr>
          </a:p>
          <a:p>
            <a:r>
              <a:rPr lang="en-US">
                <a:solidFill>
                  <a:srgbClr val="330066"/>
                </a:solidFill>
              </a:rPr>
              <a:t>U</a:t>
            </a:r>
            <a:r>
              <a:rPr lang="en-US">
                <a:solidFill>
                  <a:srgbClr val="330066"/>
                </a:solidFill>
              </a:rPr>
              <a:t>n</a:t>
            </a:r>
            <a:r>
              <a:rPr lang="en-US">
                <a:solidFill>
                  <a:srgbClr val="330066"/>
                </a:solidFill>
              </a:rPr>
              <a:t>i</a:t>
            </a:r>
            <a:r>
              <a:rPr lang="en-US">
                <a:solidFill>
                  <a:srgbClr val="330066"/>
                </a:solidFill>
              </a:rPr>
              <a:t>t</a:t>
            </a:r>
            <a:r>
              <a:rPr lang="en-US">
                <a:solidFill>
                  <a:srgbClr val="330066"/>
                </a:solidFill>
              </a:rPr>
              <a:t>y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o</a:t>
            </a:r>
            <a:r>
              <a:rPr lang="en-US">
                <a:solidFill>
                  <a:srgbClr val="330066"/>
                </a:solidFill>
              </a:rPr>
              <a:t>f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R</a:t>
            </a:r>
            <a:r>
              <a:rPr lang="en-US">
                <a:solidFill>
                  <a:srgbClr val="330066"/>
                </a:solidFill>
              </a:rPr>
              <a:t>u</a:t>
            </a:r>
            <a:r>
              <a:rPr lang="en-US">
                <a:solidFill>
                  <a:srgbClr val="330066"/>
                </a:solidFill>
              </a:rPr>
              <a:t>p</a:t>
            </a:r>
            <a:r>
              <a:rPr lang="en-US">
                <a:solidFill>
                  <a:srgbClr val="330066"/>
                </a:solidFill>
              </a:rPr>
              <a:t>n</a:t>
            </a:r>
            <a:r>
              <a:rPr lang="en-US">
                <a:solidFill>
                  <a:srgbClr val="330066"/>
                </a:solidFill>
              </a:rPr>
              <a:t>agar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i</a:t>
            </a:r>
            <a:r>
              <a:rPr lang="en-US">
                <a:solidFill>
                  <a:srgbClr val="330066"/>
                </a:solidFill>
              </a:rPr>
              <a:t>s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destroyed</a:t>
            </a:r>
            <a:r>
              <a:rPr lang="en-US">
                <a:solidFill>
                  <a:srgbClr val="330066"/>
                </a:solidFill>
              </a:rPr>
              <a:t>.</a:t>
            </a:r>
            <a:endParaRPr lang="en-US">
              <a:solidFill>
                <a:srgbClr val="330066"/>
              </a:solidFill>
            </a:endParaRPr>
          </a:p>
          <a:p>
            <a:r>
              <a:rPr lang="en-US">
                <a:solidFill>
                  <a:srgbClr val="330066"/>
                </a:solidFill>
              </a:rPr>
              <a:t>C</a:t>
            </a:r>
            <a:r>
              <a:rPr lang="en-US">
                <a:solidFill>
                  <a:srgbClr val="330066"/>
                </a:solidFill>
              </a:rPr>
              <a:t>a</a:t>
            </a:r>
            <a:r>
              <a:rPr lang="en-US">
                <a:solidFill>
                  <a:srgbClr val="330066"/>
                </a:solidFill>
              </a:rPr>
              <a:t>u</a:t>
            </a:r>
            <a:r>
              <a:rPr lang="en-US">
                <a:solidFill>
                  <a:srgbClr val="330066"/>
                </a:solidFill>
              </a:rPr>
              <a:t>s</a:t>
            </a:r>
            <a:r>
              <a:rPr lang="en-US">
                <a:solidFill>
                  <a:srgbClr val="330066"/>
                </a:solidFill>
              </a:rPr>
              <a:t>e</a:t>
            </a:r>
            <a:r>
              <a:rPr lang="en-US">
                <a:solidFill>
                  <a:srgbClr val="330066"/>
                </a:solidFill>
              </a:rPr>
              <a:t>s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d</a:t>
            </a:r>
            <a:r>
              <a:rPr lang="en-US">
                <a:solidFill>
                  <a:srgbClr val="330066"/>
                </a:solidFill>
              </a:rPr>
              <a:t>e</a:t>
            </a:r>
            <a:r>
              <a:rPr lang="en-US">
                <a:solidFill>
                  <a:srgbClr val="330066"/>
                </a:solidFill>
              </a:rPr>
              <a:t>a</a:t>
            </a:r>
            <a:r>
              <a:rPr lang="en-US">
                <a:solidFill>
                  <a:srgbClr val="330066"/>
                </a:solidFill>
              </a:rPr>
              <a:t>t</a:t>
            </a:r>
            <a:r>
              <a:rPr lang="en-US">
                <a:solidFill>
                  <a:srgbClr val="330066"/>
                </a:solidFill>
              </a:rPr>
              <a:t>h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a</a:t>
            </a:r>
            <a:r>
              <a:rPr lang="en-US">
                <a:solidFill>
                  <a:srgbClr val="330066"/>
                </a:solidFill>
              </a:rPr>
              <a:t>n</a:t>
            </a:r>
            <a:r>
              <a:rPr lang="en-US">
                <a:solidFill>
                  <a:srgbClr val="330066"/>
                </a:solidFill>
              </a:rPr>
              <a:t>d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h</a:t>
            </a:r>
            <a:r>
              <a:rPr lang="en-US">
                <a:solidFill>
                  <a:srgbClr val="330066"/>
                </a:solidFill>
              </a:rPr>
              <a:t>o</a:t>
            </a:r>
            <a:r>
              <a:rPr lang="en-US">
                <a:solidFill>
                  <a:srgbClr val="330066"/>
                </a:solidFill>
              </a:rPr>
              <a:t>m</a:t>
            </a:r>
            <a:r>
              <a:rPr lang="en-US">
                <a:solidFill>
                  <a:srgbClr val="330066"/>
                </a:solidFill>
              </a:rPr>
              <a:t>e</a:t>
            </a:r>
            <a:r>
              <a:rPr lang="en-US">
                <a:solidFill>
                  <a:srgbClr val="330066"/>
                </a:solidFill>
              </a:rPr>
              <a:t>l</a:t>
            </a:r>
            <a:r>
              <a:rPr lang="en-US">
                <a:solidFill>
                  <a:srgbClr val="330066"/>
                </a:solidFill>
              </a:rPr>
              <a:t>e</a:t>
            </a:r>
            <a:r>
              <a:rPr lang="en-US">
                <a:solidFill>
                  <a:srgbClr val="330066"/>
                </a:solidFill>
              </a:rPr>
              <a:t>ss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o</a:t>
            </a:r>
            <a:r>
              <a:rPr lang="en-US">
                <a:solidFill>
                  <a:srgbClr val="330066"/>
                </a:solidFill>
              </a:rPr>
              <a:t>n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b</a:t>
            </a:r>
            <a:r>
              <a:rPr lang="en-US">
                <a:solidFill>
                  <a:srgbClr val="330066"/>
                </a:solidFill>
              </a:rPr>
              <a:t>o</a:t>
            </a:r>
            <a:r>
              <a:rPr lang="en-US">
                <a:solidFill>
                  <a:srgbClr val="330066"/>
                </a:solidFill>
              </a:rPr>
              <a:t>t</a:t>
            </a:r>
            <a:r>
              <a:rPr lang="en-US">
                <a:solidFill>
                  <a:srgbClr val="330066"/>
                </a:solidFill>
              </a:rPr>
              <a:t>h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s</a:t>
            </a:r>
            <a:r>
              <a:rPr lang="en-US">
                <a:solidFill>
                  <a:srgbClr val="330066"/>
                </a:solidFill>
              </a:rPr>
              <a:t>i</a:t>
            </a:r>
            <a:r>
              <a:rPr lang="en-US">
                <a:solidFill>
                  <a:srgbClr val="330066"/>
                </a:solidFill>
              </a:rPr>
              <a:t>d</a:t>
            </a:r>
            <a:r>
              <a:rPr lang="en-US">
                <a:solidFill>
                  <a:srgbClr val="330066"/>
                </a:solidFill>
              </a:rPr>
              <a:t>e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o</a:t>
            </a:r>
            <a:r>
              <a:rPr lang="en-US">
                <a:solidFill>
                  <a:srgbClr val="330066"/>
                </a:solidFill>
              </a:rPr>
              <a:t>f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t</a:t>
            </a:r>
            <a:r>
              <a:rPr lang="en-US">
                <a:solidFill>
                  <a:srgbClr val="330066"/>
                </a:solidFill>
              </a:rPr>
              <a:t>h</a:t>
            </a:r>
            <a:r>
              <a:rPr lang="en-US">
                <a:solidFill>
                  <a:srgbClr val="330066"/>
                </a:solidFill>
              </a:rPr>
              <a:t>e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p</a:t>
            </a:r>
            <a:r>
              <a:rPr lang="en-US">
                <a:solidFill>
                  <a:srgbClr val="330066"/>
                </a:solidFill>
              </a:rPr>
              <a:t>a</a:t>
            </a:r>
            <a:r>
              <a:rPr lang="en-US">
                <a:solidFill>
                  <a:srgbClr val="330066"/>
                </a:solidFill>
              </a:rPr>
              <a:t>r</a:t>
            </a:r>
            <a:r>
              <a:rPr lang="en-US">
                <a:solidFill>
                  <a:srgbClr val="330066"/>
                </a:solidFill>
              </a:rPr>
              <a:t>t</a:t>
            </a:r>
            <a:r>
              <a:rPr lang="en-US">
                <a:solidFill>
                  <a:srgbClr val="330066"/>
                </a:solidFill>
              </a:rPr>
              <a:t>i</a:t>
            </a:r>
            <a:r>
              <a:rPr lang="en-US">
                <a:solidFill>
                  <a:srgbClr val="330066"/>
                </a:solidFill>
              </a:rPr>
              <a:t>t</a:t>
            </a:r>
            <a:r>
              <a:rPr lang="en-US">
                <a:solidFill>
                  <a:srgbClr val="330066"/>
                </a:solidFill>
              </a:rPr>
              <a:t>i</a:t>
            </a:r>
            <a:r>
              <a:rPr lang="en-US">
                <a:solidFill>
                  <a:srgbClr val="330066"/>
                </a:solidFill>
              </a:rPr>
              <a:t>o</a:t>
            </a:r>
            <a:r>
              <a:rPr lang="en-US">
                <a:solidFill>
                  <a:srgbClr val="330066"/>
                </a:solidFill>
              </a:rPr>
              <a:t>n</a:t>
            </a:r>
            <a:r>
              <a:rPr lang="en-US">
                <a:solidFill>
                  <a:srgbClr val="330066"/>
                </a:solidFill>
              </a:rPr>
              <a:t>.</a:t>
            </a:r>
            <a:endParaRPr lang="en-US">
              <a:solidFill>
                <a:srgbClr val="330066"/>
              </a:solidFill>
            </a:endParaRPr>
          </a:p>
          <a:p>
            <a:r>
              <a:rPr lang="en-US">
                <a:solidFill>
                  <a:srgbClr val="330066"/>
                </a:solidFill>
              </a:rPr>
              <a:t>Selfhood </a:t>
            </a:r>
            <a:r>
              <a:rPr lang="en-US">
                <a:solidFill>
                  <a:srgbClr val="330066"/>
                </a:solidFill>
              </a:rPr>
              <a:t>a</a:t>
            </a:r>
            <a:r>
              <a:rPr lang="en-US">
                <a:solidFill>
                  <a:srgbClr val="330066"/>
                </a:solidFill>
              </a:rPr>
              <a:t>n</a:t>
            </a:r>
            <a:r>
              <a:rPr lang="en-US">
                <a:solidFill>
                  <a:srgbClr val="330066"/>
                </a:solidFill>
              </a:rPr>
              <a:t>d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i</a:t>
            </a:r>
            <a:r>
              <a:rPr lang="en-US">
                <a:solidFill>
                  <a:srgbClr val="330066"/>
                </a:solidFill>
              </a:rPr>
              <a:t>d</a:t>
            </a:r>
            <a:r>
              <a:rPr lang="en-US">
                <a:solidFill>
                  <a:srgbClr val="330066"/>
                </a:solidFill>
              </a:rPr>
              <a:t>entity </a:t>
            </a:r>
            <a:r>
              <a:rPr lang="en-US">
                <a:solidFill>
                  <a:srgbClr val="330066"/>
                </a:solidFill>
              </a:rPr>
              <a:t>a</a:t>
            </a:r>
            <a:r>
              <a:rPr lang="en-US">
                <a:solidFill>
                  <a:srgbClr val="330066"/>
                </a:solidFill>
              </a:rPr>
              <a:t>r</a:t>
            </a:r>
            <a:r>
              <a:rPr lang="en-US">
                <a:solidFill>
                  <a:srgbClr val="330066"/>
                </a:solidFill>
              </a:rPr>
              <a:t>e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a</a:t>
            </a:r>
            <a:r>
              <a:rPr lang="en-US">
                <a:solidFill>
                  <a:srgbClr val="330066"/>
                </a:solidFill>
              </a:rPr>
              <a:t>t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a</a:t>
            </a:r>
            <a:r>
              <a:rPr lang="en-US">
                <a:solidFill>
                  <a:srgbClr val="330066"/>
                </a:solidFill>
              </a:rPr>
              <a:t> </a:t>
            </a:r>
            <a:r>
              <a:rPr lang="en-US">
                <a:solidFill>
                  <a:srgbClr val="330066"/>
                </a:solidFill>
              </a:rPr>
              <a:t>l</a:t>
            </a:r>
            <a:r>
              <a:rPr lang="en-US">
                <a:solidFill>
                  <a:srgbClr val="330066"/>
                </a:solidFill>
              </a:rPr>
              <a:t>o</a:t>
            </a:r>
            <a:r>
              <a:rPr lang="en-US">
                <a:solidFill>
                  <a:srgbClr val="330066"/>
                </a:solidFill>
              </a:rPr>
              <a:t>s</a:t>
            </a:r>
            <a:r>
              <a:rPr lang="en-US">
                <a:solidFill>
                  <a:srgbClr val="330066"/>
                </a:solidFill>
              </a:rPr>
              <a:t>s</a:t>
            </a:r>
            <a:r>
              <a:rPr lang="en-US">
                <a:solidFill>
                  <a:srgbClr val="330066"/>
                </a:solidFill>
              </a:rPr>
              <a:t>.</a:t>
            </a:r>
            <a:r>
              <a:rPr lang="en-US">
                <a:solidFill>
                  <a:srgbClr val="330066"/>
                </a:solidFill>
              </a:rPr>
              <a:t> </a:t>
            </a:r>
            <a:endParaRPr lang="en-US">
              <a:solidFill>
                <a:srgbClr val="33006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f</a:t>
            </a:r>
            <a:r>
              <a:rPr lang="en-US">
                <a:solidFill>
                  <a:srgbClr val="0000FF"/>
                </a:solidFill>
              </a:rPr>
              <a:t>f</a:t>
            </a:r>
            <a:r>
              <a:rPr lang="en-US">
                <a:solidFill>
                  <a:srgbClr val="0000FF"/>
                </a:solidFill>
              </a:rPr>
              <a:t>e</a:t>
            </a:r>
            <a:r>
              <a:rPr lang="en-US">
                <a:solidFill>
                  <a:srgbClr val="0000FF"/>
                </a:solidFill>
              </a:rPr>
              <a:t>c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s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o</a:t>
            </a:r>
            <a:r>
              <a:rPr lang="en-US">
                <a:solidFill>
                  <a:srgbClr val="0000FF"/>
                </a:solidFill>
              </a:rPr>
              <a:t>f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the </a:t>
            </a:r>
            <a:r>
              <a:rPr lang="en-US">
                <a:solidFill>
                  <a:srgbClr val="0000FF"/>
                </a:solidFill>
              </a:rPr>
              <a:t>1</a:t>
            </a:r>
            <a:r>
              <a:rPr lang="en-US">
                <a:solidFill>
                  <a:srgbClr val="0000FF"/>
                </a:solidFill>
              </a:rPr>
              <a:t>9</a:t>
            </a:r>
            <a:r>
              <a:rPr lang="en-US">
                <a:solidFill>
                  <a:srgbClr val="0000FF"/>
                </a:solidFill>
              </a:rPr>
              <a:t>7</a:t>
            </a:r>
            <a:r>
              <a:rPr lang="en-US">
                <a:solidFill>
                  <a:srgbClr val="0000FF"/>
                </a:solidFill>
              </a:rPr>
              <a:t>1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partition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>
                <a:solidFill>
                  <a:srgbClr val="0000FF"/>
                </a:solidFill>
              </a:rPr>
              <a:t> </a:t>
            </a:r>
            <a:br>
              <a:rPr lang="en-US">
                <a:solidFill>
                  <a:srgbClr val="0000FF"/>
                </a:solidFill>
              </a:rPr>
            </a:br>
            <a:r>
              <a:rPr lang="en-US">
                <a:solidFill>
                  <a:srgbClr val="0000FF"/>
                </a:solidFill>
              </a:rPr>
              <a:t>"</a:t>
            </a:r>
            <a:r>
              <a:rPr lang="en-US">
                <a:solidFill>
                  <a:srgbClr val="0000FF"/>
                </a:solidFill>
              </a:rPr>
              <a:t>B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>
                <a:solidFill>
                  <a:srgbClr val="0000FF"/>
                </a:solidFill>
              </a:rPr>
              <a:t>s</a:t>
            </a:r>
            <a:r>
              <a:rPr lang="en-US">
                <a:solidFill>
                  <a:srgbClr val="0000FF"/>
                </a:solidFill>
              </a:rPr>
              <a:t>t</a:t>
            </a:r>
            <a:r>
              <a:rPr lang="en-US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"</a:t>
            </a:r>
            <a:r>
              <a:rPr lang="en-US">
                <a:solidFill>
                  <a:srgbClr val="0000FF"/>
                </a:solidFill>
              </a:rPr>
              <a:t>: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1048660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>
                <a:solidFill>
                  <a:srgbClr val="000080"/>
                </a:solidFill>
              </a:rPr>
              <a:t>I</a:t>
            </a:r>
            <a:r>
              <a:rPr lang="en-US">
                <a:solidFill>
                  <a:srgbClr val="000080"/>
                </a:solidFill>
              </a:rPr>
              <a:t>t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q</a:t>
            </a:r>
            <a:r>
              <a:rPr lang="en-US">
                <a:solidFill>
                  <a:srgbClr val="000080"/>
                </a:solidFill>
              </a:rPr>
              <a:t>u</a:t>
            </a:r>
            <a:r>
              <a:rPr lang="en-US">
                <a:solidFill>
                  <a:srgbClr val="000080"/>
                </a:solidFill>
              </a:rPr>
              <a:t>e</a:t>
            </a:r>
            <a:r>
              <a:rPr lang="en-US">
                <a:solidFill>
                  <a:srgbClr val="000080"/>
                </a:solidFill>
              </a:rPr>
              <a:t>s</a:t>
            </a:r>
            <a:r>
              <a:rPr lang="en-US">
                <a:solidFill>
                  <a:srgbClr val="000080"/>
                </a:solidFill>
              </a:rPr>
              <a:t>t</a:t>
            </a:r>
            <a:r>
              <a:rPr lang="en-US">
                <a:solidFill>
                  <a:srgbClr val="000080"/>
                </a:solidFill>
              </a:rPr>
              <a:t>ions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t</a:t>
            </a:r>
            <a:r>
              <a:rPr lang="en-US">
                <a:solidFill>
                  <a:srgbClr val="000080"/>
                </a:solidFill>
              </a:rPr>
              <a:t>h</a:t>
            </a:r>
            <a:r>
              <a:rPr lang="en-US">
                <a:solidFill>
                  <a:srgbClr val="000080"/>
                </a:solidFill>
              </a:rPr>
              <a:t>e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r</a:t>
            </a:r>
            <a:r>
              <a:rPr lang="en-US">
                <a:solidFill>
                  <a:srgbClr val="000080"/>
                </a:solidFill>
              </a:rPr>
              <a:t>e</a:t>
            </a:r>
            <a:r>
              <a:rPr lang="en-US">
                <a:solidFill>
                  <a:srgbClr val="000080"/>
                </a:solidFill>
              </a:rPr>
              <a:t>l</a:t>
            </a:r>
            <a:r>
              <a:rPr lang="en-US">
                <a:solidFill>
                  <a:srgbClr val="000080"/>
                </a:solidFill>
              </a:rPr>
              <a:t>e</a:t>
            </a:r>
            <a:r>
              <a:rPr lang="en-US">
                <a:solidFill>
                  <a:srgbClr val="000080"/>
                </a:solidFill>
              </a:rPr>
              <a:t>vance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o</a:t>
            </a:r>
            <a:r>
              <a:rPr lang="en-US">
                <a:solidFill>
                  <a:srgbClr val="000080"/>
                </a:solidFill>
              </a:rPr>
              <a:t>f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t</a:t>
            </a:r>
            <a:r>
              <a:rPr lang="en-US">
                <a:solidFill>
                  <a:srgbClr val="000080"/>
                </a:solidFill>
              </a:rPr>
              <a:t>h</a:t>
            </a:r>
            <a:r>
              <a:rPr lang="en-US">
                <a:solidFill>
                  <a:srgbClr val="000080"/>
                </a:solidFill>
              </a:rPr>
              <a:t>e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f</a:t>
            </a:r>
            <a:r>
              <a:rPr lang="en-US">
                <a:solidFill>
                  <a:srgbClr val="000080"/>
                </a:solidFill>
              </a:rPr>
              <a:t>i</a:t>
            </a:r>
            <a:r>
              <a:rPr lang="en-US">
                <a:solidFill>
                  <a:srgbClr val="000080"/>
                </a:solidFill>
              </a:rPr>
              <a:t>r</a:t>
            </a:r>
            <a:r>
              <a:rPr lang="en-US">
                <a:solidFill>
                  <a:srgbClr val="000080"/>
                </a:solidFill>
              </a:rPr>
              <a:t>st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p</a:t>
            </a:r>
            <a:r>
              <a:rPr lang="en-US">
                <a:solidFill>
                  <a:srgbClr val="000080"/>
                </a:solidFill>
              </a:rPr>
              <a:t>a</a:t>
            </a:r>
            <a:r>
              <a:rPr lang="en-US">
                <a:solidFill>
                  <a:srgbClr val="000080"/>
                </a:solidFill>
              </a:rPr>
              <a:t>r</a:t>
            </a:r>
            <a:r>
              <a:rPr lang="en-US">
                <a:solidFill>
                  <a:srgbClr val="000080"/>
                </a:solidFill>
              </a:rPr>
              <a:t>t</a:t>
            </a:r>
            <a:r>
              <a:rPr lang="en-US">
                <a:solidFill>
                  <a:srgbClr val="000080"/>
                </a:solidFill>
              </a:rPr>
              <a:t>i</a:t>
            </a:r>
            <a:r>
              <a:rPr lang="en-US">
                <a:solidFill>
                  <a:srgbClr val="000080"/>
                </a:solidFill>
              </a:rPr>
              <a:t>t</a:t>
            </a:r>
            <a:r>
              <a:rPr lang="en-US">
                <a:solidFill>
                  <a:srgbClr val="000080"/>
                </a:solidFill>
              </a:rPr>
              <a:t>i</a:t>
            </a:r>
            <a:r>
              <a:rPr lang="en-US">
                <a:solidFill>
                  <a:srgbClr val="000080"/>
                </a:solidFill>
              </a:rPr>
              <a:t>on</a:t>
            </a:r>
            <a:endParaRPr lang="en-US">
              <a:solidFill>
                <a:srgbClr val="000080"/>
              </a:solidFill>
            </a:endParaRPr>
          </a:p>
          <a:p>
            <a:r>
              <a:rPr lang="en-US">
                <a:solidFill>
                  <a:srgbClr val="000080"/>
                </a:solidFill>
              </a:rPr>
              <a:t>I</a:t>
            </a:r>
            <a:r>
              <a:rPr lang="en-US">
                <a:solidFill>
                  <a:srgbClr val="000080"/>
                </a:solidFill>
              </a:rPr>
              <a:t>t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a</a:t>
            </a:r>
            <a:r>
              <a:rPr lang="en-US">
                <a:solidFill>
                  <a:srgbClr val="000080"/>
                </a:solidFill>
              </a:rPr>
              <a:t>g</a:t>
            </a:r>
            <a:r>
              <a:rPr lang="en-US">
                <a:solidFill>
                  <a:srgbClr val="000080"/>
                </a:solidFill>
              </a:rPr>
              <a:t>a</a:t>
            </a:r>
            <a:r>
              <a:rPr lang="en-US">
                <a:solidFill>
                  <a:srgbClr val="000080"/>
                </a:solidFill>
              </a:rPr>
              <a:t>i</a:t>
            </a:r>
            <a:r>
              <a:rPr lang="en-US">
                <a:solidFill>
                  <a:srgbClr val="000080"/>
                </a:solidFill>
              </a:rPr>
              <a:t>n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b</a:t>
            </a:r>
            <a:r>
              <a:rPr lang="en-US">
                <a:solidFill>
                  <a:srgbClr val="000080"/>
                </a:solidFill>
              </a:rPr>
              <a:t>r</a:t>
            </a:r>
            <a:r>
              <a:rPr lang="en-US">
                <a:solidFill>
                  <a:srgbClr val="000080"/>
                </a:solidFill>
              </a:rPr>
              <a:t>e</a:t>
            </a:r>
            <a:r>
              <a:rPr lang="en-US">
                <a:solidFill>
                  <a:srgbClr val="000080"/>
                </a:solidFill>
              </a:rPr>
              <a:t>a</a:t>
            </a:r>
            <a:r>
              <a:rPr lang="en-US">
                <a:solidFill>
                  <a:srgbClr val="000080"/>
                </a:solidFill>
              </a:rPr>
              <a:t>k</a:t>
            </a:r>
            <a:r>
              <a:rPr lang="en-US">
                <a:solidFill>
                  <a:srgbClr val="000080"/>
                </a:solidFill>
              </a:rPr>
              <a:t>s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down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the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b</a:t>
            </a:r>
            <a:r>
              <a:rPr lang="en-US">
                <a:solidFill>
                  <a:srgbClr val="000080"/>
                </a:solidFill>
              </a:rPr>
              <a:t>r</a:t>
            </a:r>
            <a:r>
              <a:rPr lang="en-US">
                <a:solidFill>
                  <a:srgbClr val="000080"/>
                </a:solidFill>
              </a:rPr>
              <a:t>o</a:t>
            </a:r>
            <a:r>
              <a:rPr lang="en-US">
                <a:solidFill>
                  <a:srgbClr val="000080"/>
                </a:solidFill>
              </a:rPr>
              <a:t>k</a:t>
            </a:r>
            <a:r>
              <a:rPr lang="en-US">
                <a:solidFill>
                  <a:srgbClr val="000080"/>
                </a:solidFill>
              </a:rPr>
              <a:t>e</a:t>
            </a:r>
            <a:r>
              <a:rPr lang="en-US">
                <a:solidFill>
                  <a:srgbClr val="000080"/>
                </a:solidFill>
              </a:rPr>
              <a:t>n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s</a:t>
            </a:r>
            <a:r>
              <a:rPr lang="en-US">
                <a:solidFill>
                  <a:srgbClr val="000080"/>
                </a:solidFill>
              </a:rPr>
              <a:t>e</a:t>
            </a:r>
            <a:r>
              <a:rPr lang="en-US">
                <a:solidFill>
                  <a:srgbClr val="000080"/>
                </a:solidFill>
              </a:rPr>
              <a:t>l</a:t>
            </a:r>
            <a:r>
              <a:rPr lang="en-US">
                <a:solidFill>
                  <a:srgbClr val="000080"/>
                </a:solidFill>
              </a:rPr>
              <a:t>f</a:t>
            </a:r>
            <a:r>
              <a:rPr lang="en-US">
                <a:solidFill>
                  <a:srgbClr val="000080"/>
                </a:solidFill>
              </a:rPr>
              <a:t>h</a:t>
            </a:r>
            <a:r>
              <a:rPr lang="en-US">
                <a:solidFill>
                  <a:srgbClr val="000080"/>
                </a:solidFill>
              </a:rPr>
              <a:t>o</a:t>
            </a:r>
            <a:r>
              <a:rPr lang="en-US">
                <a:solidFill>
                  <a:srgbClr val="000080"/>
                </a:solidFill>
              </a:rPr>
              <a:t>o</a:t>
            </a:r>
            <a:r>
              <a:rPr lang="en-US">
                <a:solidFill>
                  <a:srgbClr val="000080"/>
                </a:solidFill>
              </a:rPr>
              <a:t>d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o</a:t>
            </a:r>
            <a:r>
              <a:rPr lang="en-US">
                <a:solidFill>
                  <a:srgbClr val="000080"/>
                </a:solidFill>
              </a:rPr>
              <a:t>f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t</a:t>
            </a:r>
            <a:r>
              <a:rPr lang="en-US">
                <a:solidFill>
                  <a:srgbClr val="000080"/>
                </a:solidFill>
              </a:rPr>
              <a:t>h</a:t>
            </a:r>
            <a:r>
              <a:rPr lang="en-US">
                <a:solidFill>
                  <a:srgbClr val="000080"/>
                </a:solidFill>
              </a:rPr>
              <a:t>e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people </a:t>
            </a:r>
            <a:r>
              <a:rPr lang="en-US">
                <a:solidFill>
                  <a:srgbClr val="000080"/>
                </a:solidFill>
              </a:rPr>
              <a:t>a</a:t>
            </a:r>
            <a:r>
              <a:rPr lang="en-US">
                <a:solidFill>
                  <a:srgbClr val="000080"/>
                </a:solidFill>
              </a:rPr>
              <a:t>n</a:t>
            </a:r>
            <a:r>
              <a:rPr lang="en-US">
                <a:solidFill>
                  <a:srgbClr val="000080"/>
                </a:solidFill>
              </a:rPr>
              <a:t>d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nation </a:t>
            </a:r>
            <a:r>
              <a:rPr lang="en-US">
                <a:solidFill>
                  <a:srgbClr val="000080"/>
                </a:solidFill>
              </a:rPr>
              <a:t>a</a:t>
            </a:r>
            <a:r>
              <a:rPr lang="en-US">
                <a:solidFill>
                  <a:srgbClr val="000080"/>
                </a:solidFill>
              </a:rPr>
              <a:t>s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w</a:t>
            </a:r>
            <a:r>
              <a:rPr lang="en-US">
                <a:solidFill>
                  <a:srgbClr val="000080"/>
                </a:solidFill>
              </a:rPr>
              <a:t>e</a:t>
            </a:r>
            <a:r>
              <a:rPr lang="en-US">
                <a:solidFill>
                  <a:srgbClr val="000080"/>
                </a:solidFill>
              </a:rPr>
              <a:t>l</a:t>
            </a:r>
            <a:r>
              <a:rPr lang="en-US">
                <a:solidFill>
                  <a:srgbClr val="000080"/>
                </a:solidFill>
              </a:rPr>
              <a:t>l</a:t>
            </a:r>
            <a:r>
              <a:rPr lang="en-US">
                <a:solidFill>
                  <a:srgbClr val="000080"/>
                </a:solidFill>
              </a:rPr>
              <a:t>.</a:t>
            </a:r>
            <a:endParaRPr lang="en-US">
              <a:solidFill>
                <a:srgbClr val="000080"/>
              </a:solidFill>
            </a:endParaRPr>
          </a:p>
          <a:p>
            <a:r>
              <a:rPr lang="en-US">
                <a:solidFill>
                  <a:srgbClr val="000080"/>
                </a:solidFill>
              </a:rPr>
              <a:t>Missing </a:t>
            </a:r>
            <a:r>
              <a:rPr lang="en-US">
                <a:solidFill>
                  <a:srgbClr val="000080"/>
                </a:solidFill>
              </a:rPr>
              <a:t>o</a:t>
            </a:r>
            <a:r>
              <a:rPr lang="en-US">
                <a:solidFill>
                  <a:srgbClr val="000080"/>
                </a:solidFill>
              </a:rPr>
              <a:t>f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t</a:t>
            </a:r>
            <a:r>
              <a:rPr lang="en-US">
                <a:solidFill>
                  <a:srgbClr val="000080"/>
                </a:solidFill>
              </a:rPr>
              <a:t>r</a:t>
            </a:r>
            <a:r>
              <a:rPr lang="en-US">
                <a:solidFill>
                  <a:srgbClr val="000080"/>
                </a:solidFill>
              </a:rPr>
              <a:t>u</a:t>
            </a:r>
            <a:r>
              <a:rPr lang="en-US">
                <a:solidFill>
                  <a:srgbClr val="000080"/>
                </a:solidFill>
              </a:rPr>
              <a:t>s</a:t>
            </a:r>
            <a:r>
              <a:rPr lang="en-US">
                <a:solidFill>
                  <a:srgbClr val="000080"/>
                </a:solidFill>
              </a:rPr>
              <a:t>t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.</a:t>
            </a:r>
            <a:r>
              <a:rPr lang="en-US">
                <a:solidFill>
                  <a:srgbClr val="000080"/>
                </a:solidFill>
              </a:rPr>
              <a:t>People </a:t>
            </a:r>
            <a:r>
              <a:rPr lang="en-US">
                <a:solidFill>
                  <a:srgbClr val="000080"/>
                </a:solidFill>
              </a:rPr>
              <a:t>a</a:t>
            </a:r>
            <a:r>
              <a:rPr lang="en-US">
                <a:solidFill>
                  <a:srgbClr val="000080"/>
                </a:solidFill>
              </a:rPr>
              <a:t>r</a:t>
            </a:r>
            <a:r>
              <a:rPr lang="en-US">
                <a:solidFill>
                  <a:srgbClr val="000080"/>
                </a:solidFill>
              </a:rPr>
              <a:t>e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t</a:t>
            </a:r>
            <a:r>
              <a:rPr lang="en-US">
                <a:solidFill>
                  <a:srgbClr val="000080"/>
                </a:solidFill>
              </a:rPr>
              <a:t>o</a:t>
            </a:r>
            <a:r>
              <a:rPr lang="en-US">
                <a:solidFill>
                  <a:srgbClr val="000080"/>
                </a:solidFill>
              </a:rPr>
              <a:t>r</a:t>
            </a:r>
            <a:r>
              <a:rPr lang="en-US">
                <a:solidFill>
                  <a:srgbClr val="000080"/>
                </a:solidFill>
              </a:rPr>
              <a:t>n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b</a:t>
            </a:r>
            <a:r>
              <a:rPr lang="en-US">
                <a:solidFill>
                  <a:srgbClr val="000080"/>
                </a:solidFill>
              </a:rPr>
              <a:t>e</a:t>
            </a:r>
            <a:r>
              <a:rPr lang="en-US">
                <a:solidFill>
                  <a:srgbClr val="000080"/>
                </a:solidFill>
              </a:rPr>
              <a:t>t</a:t>
            </a:r>
            <a:r>
              <a:rPr lang="en-US">
                <a:solidFill>
                  <a:srgbClr val="000080"/>
                </a:solidFill>
              </a:rPr>
              <a:t>ween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b</a:t>
            </a:r>
            <a:r>
              <a:rPr lang="en-US">
                <a:solidFill>
                  <a:srgbClr val="000080"/>
                </a:solidFill>
              </a:rPr>
              <a:t>e</a:t>
            </a:r>
            <a:r>
              <a:rPr lang="en-US">
                <a:solidFill>
                  <a:srgbClr val="000080"/>
                </a:solidFill>
              </a:rPr>
              <a:t>l</a:t>
            </a:r>
            <a:r>
              <a:rPr lang="en-US">
                <a:solidFill>
                  <a:srgbClr val="000080"/>
                </a:solidFill>
              </a:rPr>
              <a:t>i</a:t>
            </a:r>
            <a:r>
              <a:rPr lang="en-US">
                <a:solidFill>
                  <a:srgbClr val="000080"/>
                </a:solidFill>
              </a:rPr>
              <a:t>ef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a</a:t>
            </a:r>
            <a:r>
              <a:rPr lang="en-US">
                <a:solidFill>
                  <a:srgbClr val="000080"/>
                </a:solidFill>
              </a:rPr>
              <a:t>n</a:t>
            </a:r>
            <a:r>
              <a:rPr lang="en-US">
                <a:solidFill>
                  <a:srgbClr val="000080"/>
                </a:solidFill>
              </a:rPr>
              <a:t>d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d</a:t>
            </a:r>
            <a:r>
              <a:rPr lang="en-US">
                <a:solidFill>
                  <a:srgbClr val="000080"/>
                </a:solidFill>
              </a:rPr>
              <a:t>i</a:t>
            </a:r>
            <a:r>
              <a:rPr lang="en-US">
                <a:solidFill>
                  <a:srgbClr val="000080"/>
                </a:solidFill>
              </a:rPr>
              <a:t>s</a:t>
            </a:r>
            <a:r>
              <a:rPr lang="en-US">
                <a:solidFill>
                  <a:srgbClr val="000080"/>
                </a:solidFill>
              </a:rPr>
              <a:t>b</a:t>
            </a:r>
            <a:r>
              <a:rPr lang="en-US">
                <a:solidFill>
                  <a:srgbClr val="000080"/>
                </a:solidFill>
              </a:rPr>
              <a:t>e</a:t>
            </a:r>
            <a:r>
              <a:rPr lang="en-US">
                <a:solidFill>
                  <a:srgbClr val="000080"/>
                </a:solidFill>
              </a:rPr>
              <a:t>lief</a:t>
            </a:r>
            <a:r>
              <a:rPr lang="en-US">
                <a:solidFill>
                  <a:srgbClr val="000080"/>
                </a:solidFill>
              </a:rPr>
              <a:t>.</a:t>
            </a:r>
            <a:endParaRPr lang="en-US">
              <a:solidFill>
                <a:srgbClr val="000080"/>
              </a:solidFill>
            </a:endParaRPr>
          </a:p>
          <a:p>
            <a:r>
              <a:rPr lang="en-US">
                <a:solidFill>
                  <a:srgbClr val="000080"/>
                </a:solidFill>
              </a:rPr>
              <a:t>P</a:t>
            </a:r>
            <a:r>
              <a:rPr lang="en-US">
                <a:solidFill>
                  <a:srgbClr val="000080"/>
                </a:solidFill>
              </a:rPr>
              <a:t>o</a:t>
            </a:r>
            <a:r>
              <a:rPr lang="en-US">
                <a:solidFill>
                  <a:srgbClr val="000080"/>
                </a:solidFill>
              </a:rPr>
              <a:t>l</a:t>
            </a:r>
            <a:r>
              <a:rPr lang="en-US">
                <a:solidFill>
                  <a:srgbClr val="000080"/>
                </a:solidFill>
              </a:rPr>
              <a:t>i</a:t>
            </a:r>
            <a:r>
              <a:rPr lang="en-US">
                <a:solidFill>
                  <a:srgbClr val="000080"/>
                </a:solidFill>
              </a:rPr>
              <a:t>t</a:t>
            </a:r>
            <a:r>
              <a:rPr lang="en-US">
                <a:solidFill>
                  <a:srgbClr val="000080"/>
                </a:solidFill>
              </a:rPr>
              <a:t>i</a:t>
            </a:r>
            <a:r>
              <a:rPr lang="en-US">
                <a:solidFill>
                  <a:srgbClr val="000080"/>
                </a:solidFill>
              </a:rPr>
              <a:t>cal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t</a:t>
            </a:r>
            <a:r>
              <a:rPr lang="en-US">
                <a:solidFill>
                  <a:srgbClr val="000080"/>
                </a:solidFill>
              </a:rPr>
              <a:t>u</a:t>
            </a:r>
            <a:r>
              <a:rPr lang="en-US">
                <a:solidFill>
                  <a:srgbClr val="000080"/>
                </a:solidFill>
              </a:rPr>
              <a:t>r</a:t>
            </a:r>
            <a:r>
              <a:rPr lang="en-US">
                <a:solidFill>
                  <a:srgbClr val="000080"/>
                </a:solidFill>
              </a:rPr>
              <a:t>m</a:t>
            </a:r>
            <a:r>
              <a:rPr lang="en-US">
                <a:solidFill>
                  <a:srgbClr val="000080"/>
                </a:solidFill>
              </a:rPr>
              <a:t>o</a:t>
            </a:r>
            <a:r>
              <a:rPr lang="en-US">
                <a:solidFill>
                  <a:srgbClr val="000080"/>
                </a:solidFill>
              </a:rPr>
              <a:t>il</a:t>
            </a:r>
            <a:r>
              <a:rPr lang="en-US">
                <a:solidFill>
                  <a:srgbClr val="000080"/>
                </a:solidFill>
              </a:rPr>
              <a:t>s</a:t>
            </a:r>
            <a:r>
              <a:rPr lang="en-US">
                <a:solidFill>
                  <a:srgbClr val="000080"/>
                </a:solidFill>
              </a:rPr>
              <a:t>.</a:t>
            </a:r>
            <a:endParaRPr lang="en-US">
              <a:solidFill>
                <a:srgbClr val="000080"/>
              </a:solidFill>
            </a:endParaRPr>
          </a:p>
          <a:p>
            <a:r>
              <a:rPr lang="en-US">
                <a:solidFill>
                  <a:srgbClr val="000080"/>
                </a:solidFill>
              </a:rPr>
              <a:t>E</a:t>
            </a:r>
            <a:r>
              <a:rPr lang="en-US">
                <a:solidFill>
                  <a:srgbClr val="000080"/>
                </a:solidFill>
              </a:rPr>
              <a:t>m</a:t>
            </a:r>
            <a:r>
              <a:rPr lang="en-US">
                <a:solidFill>
                  <a:srgbClr val="000080"/>
                </a:solidFill>
              </a:rPr>
              <a:t>e</a:t>
            </a:r>
            <a:r>
              <a:rPr lang="en-US">
                <a:solidFill>
                  <a:srgbClr val="000080"/>
                </a:solidFill>
              </a:rPr>
              <a:t>r</a:t>
            </a:r>
            <a:r>
              <a:rPr lang="en-US">
                <a:solidFill>
                  <a:srgbClr val="000080"/>
                </a:solidFill>
              </a:rPr>
              <a:t>g</a:t>
            </a:r>
            <a:r>
              <a:rPr lang="en-US">
                <a:solidFill>
                  <a:srgbClr val="000080"/>
                </a:solidFill>
              </a:rPr>
              <a:t>e</a:t>
            </a:r>
            <a:r>
              <a:rPr lang="en-US">
                <a:solidFill>
                  <a:srgbClr val="000080"/>
                </a:solidFill>
              </a:rPr>
              <a:t>n</a:t>
            </a:r>
            <a:r>
              <a:rPr lang="en-US">
                <a:solidFill>
                  <a:srgbClr val="000080"/>
                </a:solidFill>
              </a:rPr>
              <a:t>c</a:t>
            </a:r>
            <a:r>
              <a:rPr lang="en-US">
                <a:solidFill>
                  <a:srgbClr val="000080"/>
                </a:solidFill>
              </a:rPr>
              <a:t>e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o</a:t>
            </a:r>
            <a:r>
              <a:rPr lang="en-US">
                <a:solidFill>
                  <a:srgbClr val="000080"/>
                </a:solidFill>
              </a:rPr>
              <a:t>f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d</a:t>
            </a:r>
            <a:r>
              <a:rPr lang="en-US">
                <a:solidFill>
                  <a:srgbClr val="000080"/>
                </a:solidFill>
              </a:rPr>
              <a:t>i</a:t>
            </a:r>
            <a:r>
              <a:rPr lang="en-US">
                <a:solidFill>
                  <a:srgbClr val="000080"/>
                </a:solidFill>
              </a:rPr>
              <a:t>v</a:t>
            </a:r>
            <a:r>
              <a:rPr lang="en-US">
                <a:solidFill>
                  <a:srgbClr val="000080"/>
                </a:solidFill>
              </a:rPr>
              <a:t>e</a:t>
            </a:r>
            <a:r>
              <a:rPr lang="en-US">
                <a:solidFill>
                  <a:srgbClr val="000080"/>
                </a:solidFill>
              </a:rPr>
              <a:t>r</a:t>
            </a:r>
            <a:r>
              <a:rPr lang="en-US">
                <a:solidFill>
                  <a:srgbClr val="000080"/>
                </a:solidFill>
              </a:rPr>
              <a:t>g</a:t>
            </a:r>
            <a:r>
              <a:rPr lang="en-US">
                <a:solidFill>
                  <a:srgbClr val="000080"/>
                </a:solidFill>
              </a:rPr>
              <a:t>e</a:t>
            </a:r>
            <a:r>
              <a:rPr lang="en-US">
                <a:solidFill>
                  <a:srgbClr val="000080"/>
                </a:solidFill>
              </a:rPr>
              <a:t>n</a:t>
            </a:r>
            <a:r>
              <a:rPr lang="en-US">
                <a:solidFill>
                  <a:srgbClr val="000080"/>
                </a:solidFill>
              </a:rPr>
              <a:t>t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discourses</a:t>
            </a:r>
            <a:endParaRPr lang="en-US">
              <a:solidFill>
                <a:srgbClr val="000080"/>
              </a:solidFill>
            </a:endParaRPr>
          </a:p>
          <a:p>
            <a:r>
              <a:rPr lang="en-US">
                <a:solidFill>
                  <a:srgbClr val="000080"/>
                </a:solidFill>
              </a:rPr>
              <a:t>Crumbling </a:t>
            </a:r>
            <a:r>
              <a:rPr lang="en-US">
                <a:solidFill>
                  <a:srgbClr val="000080"/>
                </a:solidFill>
              </a:rPr>
              <a:t>o</a:t>
            </a:r>
            <a:r>
              <a:rPr lang="en-US">
                <a:solidFill>
                  <a:srgbClr val="000080"/>
                </a:solidFill>
              </a:rPr>
              <a:t>f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n</a:t>
            </a:r>
            <a:r>
              <a:rPr lang="en-US">
                <a:solidFill>
                  <a:srgbClr val="000080"/>
                </a:solidFill>
              </a:rPr>
              <a:t>e</a:t>
            </a:r>
            <a:r>
              <a:rPr lang="en-US">
                <a:solidFill>
                  <a:srgbClr val="000080"/>
                </a:solidFill>
              </a:rPr>
              <a:t>w</a:t>
            </a:r>
            <a:r>
              <a:rPr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n</a:t>
            </a:r>
            <a:r>
              <a:rPr lang="en-US">
                <a:solidFill>
                  <a:srgbClr val="000080"/>
                </a:solidFill>
              </a:rPr>
              <a:t>a</a:t>
            </a:r>
            <a:r>
              <a:rPr lang="en-US">
                <a:solidFill>
                  <a:srgbClr val="000080"/>
                </a:solidFill>
              </a:rPr>
              <a:t>t</a:t>
            </a:r>
            <a:r>
              <a:rPr lang="en-US">
                <a:solidFill>
                  <a:srgbClr val="000080"/>
                </a:solidFill>
              </a:rPr>
              <a:t>i</a:t>
            </a:r>
            <a:r>
              <a:rPr lang="en-US">
                <a:solidFill>
                  <a:srgbClr val="000080"/>
                </a:solidFill>
              </a:rPr>
              <a:t>on</a:t>
            </a:r>
            <a:r>
              <a:rPr lang="en-US">
                <a:solidFill>
                  <a:srgbClr val="000080"/>
                </a:solidFill>
              </a:rPr>
              <a:t>.</a:t>
            </a:r>
            <a:r>
              <a:rPr lang="en-US"/>
              <a:t> </a:t>
            </a:r>
            <a:r>
              <a:rPr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"/>
          <p:cNvSpPr txBox="1"/>
          <p:nvPr/>
        </p:nvSpPr>
        <p:spPr>
          <a:xfrm>
            <a:off x="2572000" y="2310313"/>
            <a:ext cx="4000000" cy="510540"/>
          </a:xfrm>
          <a:prstGeom prst="rect"/>
        </p:spPr>
        <p:txBody>
          <a:bodyPr rtlCol="0" wrap="square">
            <a:spAutoFit/>
          </a:bodyPr>
          <a:p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3399FF"/>
                </a:solidFill>
              </a:rPr>
              <a:t> </a:t>
            </a:r>
            <a:r>
              <a:rPr sz="2800" lang="en-US">
                <a:solidFill>
                  <a:srgbClr val="3399FF"/>
                </a:solidFill>
              </a:rPr>
              <a:t>T</a:t>
            </a:r>
            <a:r>
              <a:rPr sz="2800" lang="en-US">
                <a:solidFill>
                  <a:srgbClr val="3399FF"/>
                </a:solidFill>
              </a:rPr>
              <a:t>h</a:t>
            </a:r>
            <a:r>
              <a:rPr sz="2800" lang="en-US">
                <a:solidFill>
                  <a:srgbClr val="3399FF"/>
                </a:solidFill>
              </a:rPr>
              <a:t>a</a:t>
            </a:r>
            <a:r>
              <a:rPr sz="2800" lang="en-US">
                <a:solidFill>
                  <a:srgbClr val="3399FF"/>
                </a:solidFill>
              </a:rPr>
              <a:t>nk</a:t>
            </a:r>
            <a:r>
              <a:rPr sz="2800" lang="en-US">
                <a:solidFill>
                  <a:srgbClr val="3399FF"/>
                </a:solidFill>
              </a:rPr>
              <a:t> </a:t>
            </a:r>
            <a:r>
              <a:rPr sz="2800" lang="en-US">
                <a:solidFill>
                  <a:srgbClr val="3399FF"/>
                </a:solidFill>
              </a:rPr>
              <a:t>you</a:t>
            </a:r>
            <a:r>
              <a:rPr sz="2800" lang="en-US">
                <a:solidFill>
                  <a:srgbClr val="000000"/>
                </a:solidFill>
              </a:rPr>
              <a:t>.</a:t>
            </a:r>
            <a:r>
              <a:rPr sz="2800" lang="en-US">
                <a:solidFill>
                  <a:srgbClr val="000000"/>
                </a:solidFill>
              </a:rPr>
              <a:t> </a:t>
            </a:r>
            <a:endParaRPr sz="28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600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05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